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6" r:id="rId6"/>
    <p:sldId id="260" r:id="rId7"/>
    <p:sldId id="261" r:id="rId8"/>
    <p:sldId id="262" r:id="rId9"/>
    <p:sldId id="259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C55A4C-1526-4AA1-92D1-CB417B7A7821}">
          <p14:sldIdLst>
            <p14:sldId id="256"/>
            <p14:sldId id="257"/>
            <p14:sldId id="258"/>
            <p14:sldId id="263"/>
            <p14:sldId id="266"/>
            <p14:sldId id="260"/>
            <p14:sldId id="261"/>
            <p14:sldId id="262"/>
            <p14:sldId id="259"/>
            <p14:sldId id="265"/>
            <p14:sldId id="26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1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32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18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41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5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3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5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9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1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0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3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3378-9319-4BEB-902F-E74F2168C92E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E5F3AE-2BC7-4E5A-B391-CCF984C3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9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Педикулёз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r>
              <a:rPr lang="ru-RU" dirty="0" smtClean="0"/>
              <a:t>Выполнила студентка Л-109А Рахматуллина Диана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81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49" y="684874"/>
            <a:ext cx="6437014" cy="4783420"/>
          </a:xfrm>
        </p:spPr>
      </p:pic>
    </p:spTree>
    <p:extLst>
      <p:ext uri="{BB962C8B-B14F-4D97-AF65-F5344CB8AC3E}">
        <p14:creationId xmlns:p14="http://schemas.microsoft.com/office/powerpoint/2010/main" val="267182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27" y="748248"/>
            <a:ext cx="5798218" cy="4855847"/>
          </a:xfrm>
        </p:spPr>
      </p:pic>
    </p:spTree>
    <p:extLst>
      <p:ext uri="{BB962C8B-B14F-4D97-AF65-F5344CB8AC3E}">
        <p14:creationId xmlns:p14="http://schemas.microsoft.com/office/powerpoint/2010/main" val="134559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3" y="606582"/>
            <a:ext cx="7242772" cy="6002448"/>
          </a:xfrm>
        </p:spPr>
      </p:pic>
    </p:spTree>
    <p:extLst>
      <p:ext uri="{BB962C8B-B14F-4D97-AF65-F5344CB8AC3E}">
        <p14:creationId xmlns:p14="http://schemas.microsoft.com/office/powerpoint/2010/main" val="185573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70" y="1065118"/>
            <a:ext cx="6302933" cy="4620458"/>
          </a:xfrm>
        </p:spPr>
      </p:pic>
    </p:spTree>
    <p:extLst>
      <p:ext uri="{BB962C8B-B14F-4D97-AF65-F5344CB8AC3E}">
        <p14:creationId xmlns:p14="http://schemas.microsoft.com/office/powerpoint/2010/main" val="262290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1" y="561316"/>
            <a:ext cx="7414788" cy="5480710"/>
          </a:xfrm>
        </p:spPr>
      </p:pic>
    </p:spTree>
    <p:extLst>
      <p:ext uri="{BB962C8B-B14F-4D97-AF65-F5344CB8AC3E}">
        <p14:creationId xmlns:p14="http://schemas.microsoft.com/office/powerpoint/2010/main" val="4504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06" y="2160588"/>
            <a:ext cx="5454026" cy="3881437"/>
          </a:xfrm>
        </p:spPr>
      </p:pic>
    </p:spTree>
    <p:extLst>
      <p:ext uri="{BB962C8B-B14F-4D97-AF65-F5344CB8AC3E}">
        <p14:creationId xmlns:p14="http://schemas.microsoft.com/office/powerpoint/2010/main" val="252103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9421"/>
            <a:ext cx="6536602" cy="5471657"/>
          </a:xfrm>
        </p:spPr>
      </p:pic>
    </p:spTree>
    <p:extLst>
      <p:ext uri="{BB962C8B-B14F-4D97-AF65-F5344CB8AC3E}">
        <p14:creationId xmlns:p14="http://schemas.microsoft.com/office/powerpoint/2010/main" val="183944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19" y="2469102"/>
            <a:ext cx="4876800" cy="3264408"/>
          </a:xfrm>
        </p:spPr>
      </p:pic>
    </p:spTree>
    <p:extLst>
      <p:ext uri="{BB962C8B-B14F-4D97-AF65-F5344CB8AC3E}">
        <p14:creationId xmlns:p14="http://schemas.microsoft.com/office/powerpoint/2010/main" val="205053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74" y="2160588"/>
            <a:ext cx="5733289" cy="3881437"/>
          </a:xfrm>
        </p:spPr>
      </p:pic>
    </p:spTree>
    <p:extLst>
      <p:ext uri="{BB962C8B-B14F-4D97-AF65-F5344CB8AC3E}">
        <p14:creationId xmlns:p14="http://schemas.microsoft.com/office/powerpoint/2010/main" val="63779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1" y="2160588"/>
            <a:ext cx="7527635" cy="3881437"/>
          </a:xfrm>
        </p:spPr>
      </p:pic>
    </p:spTree>
    <p:extLst>
      <p:ext uri="{BB962C8B-B14F-4D97-AF65-F5344CB8AC3E}">
        <p14:creationId xmlns:p14="http://schemas.microsoft.com/office/powerpoint/2010/main" val="30108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516049"/>
            <a:ext cx="6925901" cy="5480710"/>
          </a:xfrm>
        </p:spPr>
      </p:pic>
    </p:spTree>
    <p:extLst>
      <p:ext uri="{BB962C8B-B14F-4D97-AF65-F5344CB8AC3E}">
        <p14:creationId xmlns:p14="http://schemas.microsoft.com/office/powerpoint/2010/main" val="41340611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Педикулёз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Педикулёз</dc:title>
  <dc:creator>Rafa</dc:creator>
  <cp:lastModifiedBy>Rafa</cp:lastModifiedBy>
  <cp:revision>2</cp:revision>
  <dcterms:created xsi:type="dcterms:W3CDTF">2016-07-25T05:17:50Z</dcterms:created>
  <dcterms:modified xsi:type="dcterms:W3CDTF">2016-07-25T05:27:51Z</dcterms:modified>
</cp:coreProperties>
</file>