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slideMasters/_rels/slideMaster1.xml.rels" ContentType="application/vnd.openxmlformats-package.relationships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theme/theme1.xml" ContentType="application/vnd.openxmlformats-officedocument.theme+xml"/>
  <Override PartName="/ppt/theme/theme13.xml" ContentType="application/vnd.openxmlformats-officedocument.theme+xml"/>
  <Override PartName="/ppt/slideLayouts/_rels/slideLayout9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1.xml.rels" ContentType="application/vnd.openxmlformats-package.relationship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_rels/presentation.xml.rels" ContentType="application/vnd.openxmlformats-package.relationships+xml"/>
  <Override PartName="/ppt/notesMasters/_rels/notesMaster1.xml.rels" ContentType="application/vnd.openxmlformats-package.relationships+xml"/>
  <Override PartName="/ppt/notesMasters/notesMaster1.xml" ContentType="application/vnd.openxmlformats-officedocument.presentationml.notesMaster+xml"/>
  <Override PartName="/ppt/media/image29.png" ContentType="image/png"/>
  <Override PartName="/ppt/media/image42.jpeg" ContentType="image/jpeg"/>
  <Override PartName="/ppt/media/image28.png" ContentType="image/png"/>
  <Override PartName="/ppt/media/image27.png" ContentType="image/png"/>
  <Override PartName="/ppt/media/image26.png" ContentType="image/png"/>
  <Override PartName="/ppt/media/image50.jpeg" ContentType="image/jpeg"/>
  <Override PartName="/ppt/media/image25.png" ContentType="image/png"/>
  <Override PartName="/ppt/media/image24.png" ContentType="image/png"/>
  <Override PartName="/ppt/media/image23.png" ContentType="image/png"/>
  <Override PartName="/ppt/media/image22.png" ContentType="image/png"/>
  <Override PartName="/ppt/media/image21.png" ContentType="image/png"/>
  <Override PartName="/ppt/media/image19.png" ContentType="image/png"/>
  <Override PartName="/ppt/media/image14.png" ContentType="image/png"/>
  <Override PartName="/ppt/media/image5.png" ContentType="image/png"/>
  <Override PartName="/ppt/media/image37.png" ContentType="image/png"/>
  <Override PartName="/ppt/media/image15.png" ContentType="image/png"/>
  <Override PartName="/ppt/media/image6.png" ContentType="image/png"/>
  <Override PartName="/ppt/media/image38.png" ContentType="image/png"/>
  <Override PartName="/ppt/media/image1.png" ContentType="image/png"/>
  <Override PartName="/ppt/media/image17.jpeg" ContentType="image/jpeg"/>
  <Override PartName="/ppt/media/image33.png" ContentType="image/png"/>
  <Override PartName="/ppt/media/image10.png" ContentType="image/png"/>
  <Override PartName="/ppt/media/image47.png" ContentType="image/png"/>
  <Override PartName="/ppt/media/image16.png" ContentType="image/png"/>
  <Override PartName="/ppt/media/image30.png" ContentType="image/png"/>
  <Override PartName="/ppt/media/image34.jpeg" ContentType="image/jpeg"/>
  <Override PartName="/ppt/media/image35.jpeg" ContentType="image/jpeg"/>
  <Override PartName="/ppt/media/image3.png" ContentType="image/png"/>
  <Override PartName="/ppt/media/image45.png" ContentType="image/png"/>
  <Override PartName="/ppt/media/image39.jpeg" ContentType="image/jpeg"/>
  <Override PartName="/ppt/media/image52.png" ContentType="image/png"/>
  <Override PartName="/ppt/media/image41.png" ContentType="image/png"/>
  <Override PartName="/ppt/media/image43.png" ContentType="image/png"/>
  <Override PartName="/ppt/media/image53.jpeg" ContentType="image/jpeg"/>
  <Override PartName="/ppt/media/image46.jpeg" ContentType="image/jpeg"/>
  <Override PartName="/ppt/media/image32.png" ContentType="image/png"/>
  <Override PartName="/ppt/media/image44.png" ContentType="image/png"/>
  <Override PartName="/ppt/media/image51.png" ContentType="image/png"/>
  <Override PartName="/ppt/media/image12.png" ContentType="image/png"/>
  <Override PartName="/ppt/media/image49.png" ContentType="image/png"/>
  <Override PartName="/ppt/media/image40.png" ContentType="image/png"/>
  <Override PartName="/ppt/media/image31.png" ContentType="image/png"/>
  <Override PartName="/ppt/media/image13.png" ContentType="image/png"/>
  <Override PartName="/ppt/media/image4.png" ContentType="image/png"/>
  <Override PartName="/ppt/media/image36.png" ContentType="image/png"/>
  <Override PartName="/ppt/media/image9.png" ContentType="image/png"/>
  <Override PartName="/ppt/media/image18.png" ContentType="image/png"/>
  <Override PartName="/ppt/media/image20.png" ContentType="image/png"/>
  <Override PartName="/ppt/media/image8.png" ContentType="image/png"/>
  <Override PartName="/ppt/media/image48.png" ContentType="image/png"/>
  <Override PartName="/ppt/media/image11.png" ContentType="image/png"/>
  <Override PartName="/ppt/media/image2.png" ContentType="image/png"/>
  <Override PartName="/ppt/media/image7.png" ContentType="image/png"/>
  <Override PartName="/ppt/slides/slide1.xml" ContentType="application/vnd.openxmlformats-officedocument.presentationml.slide+xml"/>
  <Override PartName="/ppt/slides/_rels/slide9.xml.rels" ContentType="application/vnd.openxmlformats-package.relationships+xml"/>
  <Override PartName="/ppt/slides/_rels/slide8.xml.rels" ContentType="application/vnd.openxmlformats-package.relationships+xml"/>
  <Override PartName="/ppt/slides/_rels/slide7.xml.rels" ContentType="application/vnd.openxmlformats-package.relationships+xml"/>
  <Override PartName="/ppt/slides/_rels/slide6.xml.rels" ContentType="application/vnd.openxmlformats-package.relationships+xml"/>
  <Override PartName="/ppt/slides/_rels/slide5.xml.rels" ContentType="application/vnd.openxmlformats-package.relationships+xml"/>
  <Override PartName="/ppt/slides/_rels/slide4.xml.rels" ContentType="application/vnd.openxmlformats-package.relationships+xml"/>
  <Override PartName="/ppt/slides/_rels/slide3.xml.rels" ContentType="application/vnd.openxmlformats-package.relationships+xml"/>
  <Override PartName="/ppt/slides/_rels/slide2.xml.rels" ContentType="application/vnd.openxmlformats-package.relationships+xml"/>
  <Override PartName="/ppt/slides/_rels/slide1.xml.rels" ContentType="application/vnd.openxmlformats-package.relationships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_rels/notesSlide9.xml.rels" ContentType="application/vnd.openxmlformats-package.relationships+xml"/>
  <Override PartName="/ppt/notesSlides/_rels/notesSlide8.xml.rels" ContentType="application/vnd.openxmlformats-package.relationships+xml"/>
  <Override PartName="/ppt/notesSlides/_rels/notesSlide5.xml.rels" ContentType="application/vnd.openxmlformats-package.relationships+xml"/>
  <Override PartName="/ppt/notesSlides/_rels/notesSlide4.xml.rels" ContentType="application/vnd.openxmlformats-package.relationships+xml"/>
  <Override PartName="/ppt/notesSlides/_rels/notesSlide2.xml.rels" ContentType="application/vnd.openxmlformats-package.relationships+xml"/>
  <Override PartName="/ppt/notesSlides/_rels/notesSlide1.xml.rels" ContentType="application/vnd.openxmlformats-package.relationships+xml"/>
  <Override PartName="/ppt/notesSlides/notesSlide9.xml" ContentType="application/vnd.openxmlformats-officedocument.presentationml.notesSlid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</p:sldMasterIdLst>
  <p:notesMasterIdLst>
    <p:notesMasterId r:id="rId3"/>
  </p:notes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</p:sldIdLst>
  <p:sldSz cx="12192000" cy="6858000"/>
  <p:notesSz cx="6797675" cy="9928225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presProps" Target="presProps.xml"/>
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1D0C6C4-E678-4C9F-945C-EE114F3AFAF9}" type="doc">
      <dgm:prSet loTypeId="urn:microsoft.com/office/officeart/2008/layout/NameandTitleOrganizationalChart" loCatId="hierarchy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3B118AF-B0CE-431D-9C28-556D45DC9AC0}">
      <dgm:prSet phldrT="[Текст]" custT="1"/>
      <dgm:spPr>
        <a:solidFill>
          <a:schemeClr val="bg2">
            <a:lumMod val="60000"/>
            <a:lumOff val="40000"/>
          </a:schemeClr>
        </a:solidFill>
      </dgm:spPr>
      <dgm:t>
        <a:bodyPr/>
        <a:lstStyle/>
        <a:p>
          <a:r>
            <a:rPr lang="ru-RU" sz="1500" b="1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Проректор по воспитательной и социальной работе</a:t>
          </a:r>
        </a:p>
      </dgm:t>
    </dgm:pt>
    <dgm:pt modelId="{639A748D-8655-4D24-9E76-4C0A753E02FE}" type="parTrans" cxnId="{2A48FC8B-21F3-4D25-B0C7-48232DF720FA}">
      <dgm:prSet/>
      <dgm:spPr/>
      <dgm:t>
        <a:bodyPr/>
        <a:lstStyle/>
        <a:p>
          <a:endParaRPr lang="ru-RU"/>
        </a:p>
      </dgm:t>
    </dgm:pt>
    <dgm:pt modelId="{AE919688-BCB1-43E1-878B-57972BDCB76A}" type="sibTrans" cxnId="{2A48FC8B-21F3-4D25-B0C7-48232DF720FA}">
      <dgm:prSet custT="1"/>
      <dgm:spPr/>
      <dgm:t>
        <a:bodyPr/>
        <a:lstStyle/>
        <a:p>
          <a:pPr algn="ctr"/>
          <a:r>
            <a:rPr lang="ru-RU" sz="2000" b="1" dirty="0" smtClean="0">
              <a:solidFill>
                <a:schemeClr val="bg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229 (+63) мероприятий</a:t>
          </a:r>
          <a:endParaRPr lang="ru-RU" sz="2000" b="1" dirty="0">
            <a:solidFill>
              <a:schemeClr val="bg2">
                <a:lumMod val="75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6F36E017-09BD-4F84-9A03-BB6A316654AA}">
      <dgm:prSet phldrT="[Текст]" custT="1"/>
      <dgm:spPr>
        <a:solidFill>
          <a:schemeClr val="bg2">
            <a:lumMod val="60000"/>
            <a:lumOff val="40000"/>
          </a:schemeClr>
        </a:solidFill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ru-RU" sz="1500" b="1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Отдел воспитательной 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ru-RU" sz="1500" b="1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и социальной работы</a:t>
          </a:r>
        </a:p>
      </dgm:t>
    </dgm:pt>
    <dgm:pt modelId="{78008658-DE55-4DAA-B889-A5E24B6B2D28}" type="parTrans" cxnId="{5ADE0051-4FE0-4ADD-ABAF-05CDC8709CD8}">
      <dgm:prSet/>
      <dgm:spPr>
        <a:ln>
          <a:solidFill>
            <a:schemeClr val="tx1"/>
          </a:solidFill>
        </a:ln>
      </dgm:spPr>
      <dgm:t>
        <a:bodyPr/>
        <a:lstStyle/>
        <a:p>
          <a:endParaRPr lang="ru-RU"/>
        </a:p>
      </dgm:t>
    </dgm:pt>
    <dgm:pt modelId="{D8C6FCCB-0EE6-4D01-ADDE-BDE5B93EE972}" type="sibTrans" cxnId="{5ADE0051-4FE0-4ADD-ABAF-05CDC8709CD8}">
      <dgm:prSet custT="1"/>
      <dgm:spPr/>
      <dgm:t>
        <a:bodyPr/>
        <a:lstStyle/>
        <a:p>
          <a:pPr algn="ctr">
            <a:spcAft>
              <a:spcPts val="0"/>
            </a:spcAft>
          </a:pPr>
          <a:r>
            <a:rPr lang="ru-RU" sz="1900" b="1" dirty="0" smtClean="0">
              <a:solidFill>
                <a:schemeClr val="bg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60 (+17) мероприятий</a:t>
          </a:r>
          <a:endParaRPr lang="ru-RU" sz="1900" b="1" dirty="0">
            <a:solidFill>
              <a:schemeClr val="bg2">
                <a:lumMod val="75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5B6CF897-C162-44A1-8E90-6F8A17154947}">
      <dgm:prSet phldrT="[Текст]"/>
      <dgm:spPr>
        <a:solidFill>
          <a:schemeClr val="bg2">
            <a:lumMod val="60000"/>
            <a:lumOff val="40000"/>
          </a:schemeClr>
        </a:solidFill>
      </dgm:spPr>
      <dgm:t>
        <a:bodyPr/>
        <a:lstStyle/>
        <a:p>
          <a:r>
            <a:rPr lang="ru-RU" b="1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Отдел по культурно-массовой работе</a:t>
          </a:r>
        </a:p>
      </dgm:t>
    </dgm:pt>
    <dgm:pt modelId="{3C9D12DE-C0B4-426A-9D74-45B8673B4253}" type="parTrans" cxnId="{277D1A3A-AB2E-4C8A-8E9C-375EB83EC43D}">
      <dgm:prSet/>
      <dgm:spPr>
        <a:ln>
          <a:solidFill>
            <a:schemeClr val="tx1"/>
          </a:solidFill>
        </a:ln>
      </dgm:spPr>
      <dgm:t>
        <a:bodyPr/>
        <a:lstStyle/>
        <a:p>
          <a:endParaRPr lang="ru-RU"/>
        </a:p>
      </dgm:t>
    </dgm:pt>
    <dgm:pt modelId="{E3CBE629-97AC-468C-AC83-AF324442E258}" type="sibTrans" cxnId="{277D1A3A-AB2E-4C8A-8E9C-375EB83EC43D}">
      <dgm:prSet custT="1"/>
      <dgm:spPr/>
      <dgm:t>
        <a:bodyPr/>
        <a:lstStyle/>
        <a:p>
          <a:pPr algn="ctr"/>
          <a:r>
            <a:rPr lang="ru-RU" sz="1900" b="1" dirty="0" smtClean="0">
              <a:solidFill>
                <a:schemeClr val="bg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58 (+2) мероприятий </a:t>
          </a:r>
          <a:endParaRPr lang="ru-RU" sz="1900" b="1" dirty="0">
            <a:solidFill>
              <a:schemeClr val="bg2">
                <a:lumMod val="75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77CB8528-E7B3-4834-A17E-2407388A2A32}">
      <dgm:prSet phldrT="[Текст]"/>
      <dgm:spPr>
        <a:solidFill>
          <a:schemeClr val="bg2">
            <a:lumMod val="60000"/>
            <a:lumOff val="40000"/>
          </a:schemeClr>
        </a:solidFill>
      </dgm:spPr>
      <dgm:t>
        <a:bodyPr/>
        <a:lstStyle/>
        <a:p>
          <a:r>
            <a:rPr lang="ru-RU" b="1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Отдел по связям с общественностью</a:t>
          </a:r>
        </a:p>
      </dgm:t>
    </dgm:pt>
    <dgm:pt modelId="{6FDCFB2F-9264-404D-999A-D838516F7878}" type="parTrans" cxnId="{791EDFEF-0EBB-4440-A30B-BC5F9E475836}">
      <dgm:prSet/>
      <dgm:spPr>
        <a:ln>
          <a:solidFill>
            <a:schemeClr val="tx1"/>
          </a:solidFill>
        </a:ln>
      </dgm:spPr>
      <dgm:t>
        <a:bodyPr/>
        <a:lstStyle/>
        <a:p>
          <a:endParaRPr lang="ru-RU"/>
        </a:p>
      </dgm:t>
    </dgm:pt>
    <dgm:pt modelId="{F7275881-F86B-419D-877D-98594D81CB07}" type="sibTrans" cxnId="{791EDFEF-0EBB-4440-A30B-BC5F9E475836}">
      <dgm:prSet custT="1"/>
      <dgm:spPr/>
      <dgm:t>
        <a:bodyPr/>
        <a:lstStyle/>
        <a:p>
          <a:pPr algn="ctr"/>
          <a:r>
            <a:rPr lang="ru-RU" sz="1900" b="1" dirty="0" smtClean="0">
              <a:solidFill>
                <a:schemeClr val="bg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15 мероприятий</a:t>
          </a:r>
          <a:endParaRPr lang="ru-RU" sz="1900" b="1" dirty="0">
            <a:solidFill>
              <a:schemeClr val="bg2">
                <a:lumMod val="75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DF42ED70-713B-402F-9143-015729E73F32}">
      <dgm:prSet/>
      <dgm:spPr>
        <a:solidFill>
          <a:schemeClr val="bg2">
            <a:lumMod val="60000"/>
            <a:lumOff val="40000"/>
          </a:schemeClr>
        </a:solidFill>
      </dgm:spPr>
      <dgm:t>
        <a:bodyPr/>
        <a:lstStyle/>
        <a:p>
          <a:r>
            <a:rPr lang="ru-RU" b="1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Кафедра физической культуры</a:t>
          </a:r>
        </a:p>
      </dgm:t>
    </dgm:pt>
    <dgm:pt modelId="{46CCD559-299C-45C6-8615-BB9885C2D41E}" type="parTrans" cxnId="{E945DBBE-046D-4533-A269-6152C9D33C04}">
      <dgm:prSet/>
      <dgm:spPr>
        <a:ln>
          <a:solidFill>
            <a:schemeClr val="tx1"/>
          </a:solidFill>
        </a:ln>
      </dgm:spPr>
      <dgm:t>
        <a:bodyPr/>
        <a:lstStyle/>
        <a:p>
          <a:endParaRPr lang="ru-RU"/>
        </a:p>
      </dgm:t>
    </dgm:pt>
    <dgm:pt modelId="{5C243D0F-51E5-4C16-8567-21F41CF156EA}" type="sibTrans" cxnId="{E945DBBE-046D-4533-A269-6152C9D33C04}">
      <dgm:prSet custT="1"/>
      <dgm:spPr/>
      <dgm:t>
        <a:bodyPr/>
        <a:lstStyle/>
        <a:p>
          <a:pPr algn="ctr"/>
          <a:r>
            <a:rPr lang="ru-RU" sz="1900" b="1" dirty="0" smtClean="0">
              <a:solidFill>
                <a:schemeClr val="bg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96 (+44) мероприятий</a:t>
          </a:r>
          <a:endParaRPr lang="ru-RU" sz="1900" b="1" dirty="0">
            <a:solidFill>
              <a:schemeClr val="bg2">
                <a:lumMod val="75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EEC284C8-4751-4C50-9E76-F2DB24F8F3B2}" type="pres">
      <dgm:prSet presAssocID="{B1D0C6C4-E678-4C9F-945C-EE114F3AFAF9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67A6A8E0-A95B-4F29-A4F8-172D4692637A}" type="pres">
      <dgm:prSet presAssocID="{23B118AF-B0CE-431D-9C28-556D45DC9AC0}" presName="hierRoot1" presStyleCnt="0">
        <dgm:presLayoutVars>
          <dgm:hierBranch val="init"/>
        </dgm:presLayoutVars>
      </dgm:prSet>
      <dgm:spPr/>
    </dgm:pt>
    <dgm:pt modelId="{9A7460A7-1AF2-4F4C-846D-E07DD1D4E13F}" type="pres">
      <dgm:prSet presAssocID="{23B118AF-B0CE-431D-9C28-556D45DC9AC0}" presName="rootComposite1" presStyleCnt="0"/>
      <dgm:spPr/>
    </dgm:pt>
    <dgm:pt modelId="{3BFE61D4-B2F7-4160-B1D2-F63E7A90E61A}" type="pres">
      <dgm:prSet presAssocID="{23B118AF-B0CE-431D-9C28-556D45DC9AC0}" presName="rootText1" presStyleLbl="node0" presStyleIdx="0" presStyleCnt="1" custScaleX="187027" custLinFactNeighborX="1946" custLinFactNeighborY="-37988">
        <dgm:presLayoutVars>
          <dgm:chMax/>
          <dgm:chPref val="3"/>
        </dgm:presLayoutVars>
      </dgm:prSet>
      <dgm:spPr/>
      <dgm:t>
        <a:bodyPr/>
        <a:lstStyle/>
        <a:p>
          <a:endParaRPr lang="ru-RU"/>
        </a:p>
      </dgm:t>
    </dgm:pt>
    <dgm:pt modelId="{7191B309-1C82-46E4-A6CD-3D668E5FD7B8}" type="pres">
      <dgm:prSet presAssocID="{23B118AF-B0CE-431D-9C28-556D45DC9AC0}" presName="titleText1" presStyleLbl="fgAcc0" presStyleIdx="0" presStyleCnt="1" custScaleX="207835" custScaleY="138616" custLinFactY="-18048" custLinFactNeighborX="-14505" custLinFactNeighborY="-100000">
        <dgm:presLayoutVars>
          <dgm:chMax val="0"/>
          <dgm:chPref val="0"/>
        </dgm:presLayoutVars>
      </dgm:prSet>
      <dgm:spPr/>
      <dgm:t>
        <a:bodyPr/>
        <a:lstStyle/>
        <a:p>
          <a:endParaRPr lang="ru-RU"/>
        </a:p>
      </dgm:t>
    </dgm:pt>
    <dgm:pt modelId="{14FEC2E0-F098-41A2-9C54-78F5B590E001}" type="pres">
      <dgm:prSet presAssocID="{23B118AF-B0CE-431D-9C28-556D45DC9AC0}" presName="rootConnector1" presStyleLbl="node1" presStyleIdx="0" presStyleCnt="4"/>
      <dgm:spPr/>
      <dgm:t>
        <a:bodyPr/>
        <a:lstStyle/>
        <a:p>
          <a:endParaRPr lang="ru-RU"/>
        </a:p>
      </dgm:t>
    </dgm:pt>
    <dgm:pt modelId="{5CDF5505-3DDC-4130-803D-EEE7FDFDC502}" type="pres">
      <dgm:prSet presAssocID="{23B118AF-B0CE-431D-9C28-556D45DC9AC0}" presName="hierChild2" presStyleCnt="0"/>
      <dgm:spPr/>
    </dgm:pt>
    <dgm:pt modelId="{6A30BD79-BB55-431E-A0B4-27DA4A40BD51}" type="pres">
      <dgm:prSet presAssocID="{78008658-DE55-4DAA-B889-A5E24B6B2D28}" presName="Name37" presStyleLbl="parChTrans1D2" presStyleIdx="0" presStyleCnt="4"/>
      <dgm:spPr/>
      <dgm:t>
        <a:bodyPr/>
        <a:lstStyle/>
        <a:p>
          <a:endParaRPr lang="ru-RU"/>
        </a:p>
      </dgm:t>
    </dgm:pt>
    <dgm:pt modelId="{93569FA5-CA92-4DAB-9611-4CCDFB53FF1A}" type="pres">
      <dgm:prSet presAssocID="{6F36E017-09BD-4F84-9A03-BB6A316654AA}" presName="hierRoot2" presStyleCnt="0">
        <dgm:presLayoutVars>
          <dgm:hierBranch val="init"/>
        </dgm:presLayoutVars>
      </dgm:prSet>
      <dgm:spPr/>
    </dgm:pt>
    <dgm:pt modelId="{7612EF9E-4F68-4B8A-A1B5-AC4D6271C850}" type="pres">
      <dgm:prSet presAssocID="{6F36E017-09BD-4F84-9A03-BB6A316654AA}" presName="rootComposite" presStyleCnt="0"/>
      <dgm:spPr/>
    </dgm:pt>
    <dgm:pt modelId="{5E8C73DD-574D-4DAC-A464-76C045308BF7}" type="pres">
      <dgm:prSet presAssocID="{6F36E017-09BD-4F84-9A03-BB6A316654AA}" presName="rootText" presStyleLbl="node1" presStyleIdx="0" presStyleCnt="4" custScaleX="153664" custLinFactNeighborX="-2048" custLinFactNeighborY="1449">
        <dgm:presLayoutVars>
          <dgm:chMax/>
          <dgm:chPref val="3"/>
        </dgm:presLayoutVars>
      </dgm:prSet>
      <dgm:spPr/>
      <dgm:t>
        <a:bodyPr/>
        <a:lstStyle/>
        <a:p>
          <a:endParaRPr lang="ru-RU"/>
        </a:p>
      </dgm:t>
    </dgm:pt>
    <dgm:pt modelId="{9609782D-33C7-49CA-A6DC-082F7FBA6F40}" type="pres">
      <dgm:prSet presAssocID="{6F36E017-09BD-4F84-9A03-BB6A316654AA}" presName="titleText2" presStyleLbl="fgAcc1" presStyleIdx="0" presStyleCnt="4" custScaleX="170783" custLinFactNeighborX="-17940" custLinFactNeighborY="64509">
        <dgm:presLayoutVars>
          <dgm:chMax val="0"/>
          <dgm:chPref val="0"/>
        </dgm:presLayoutVars>
      </dgm:prSet>
      <dgm:spPr/>
      <dgm:t>
        <a:bodyPr/>
        <a:lstStyle/>
        <a:p>
          <a:endParaRPr lang="ru-RU"/>
        </a:p>
      </dgm:t>
    </dgm:pt>
    <dgm:pt modelId="{FAA63D2A-2F6E-42DA-BA04-B81FBA365A54}" type="pres">
      <dgm:prSet presAssocID="{6F36E017-09BD-4F84-9A03-BB6A316654AA}" presName="rootConnector" presStyleLbl="node2" presStyleIdx="0" presStyleCnt="0"/>
      <dgm:spPr/>
      <dgm:t>
        <a:bodyPr/>
        <a:lstStyle/>
        <a:p>
          <a:endParaRPr lang="ru-RU"/>
        </a:p>
      </dgm:t>
    </dgm:pt>
    <dgm:pt modelId="{8017C798-E10C-479B-A8CC-E70CCF327D8F}" type="pres">
      <dgm:prSet presAssocID="{6F36E017-09BD-4F84-9A03-BB6A316654AA}" presName="hierChild4" presStyleCnt="0"/>
      <dgm:spPr/>
    </dgm:pt>
    <dgm:pt modelId="{6C06BE0F-1326-4F56-A631-73037EF1DAC2}" type="pres">
      <dgm:prSet presAssocID="{6F36E017-09BD-4F84-9A03-BB6A316654AA}" presName="hierChild5" presStyleCnt="0"/>
      <dgm:spPr/>
    </dgm:pt>
    <dgm:pt modelId="{CBE7F9FA-E82B-411C-8833-E362C04051A7}" type="pres">
      <dgm:prSet presAssocID="{3C9D12DE-C0B4-426A-9D74-45B8673B4253}" presName="Name37" presStyleLbl="parChTrans1D2" presStyleIdx="1" presStyleCnt="4"/>
      <dgm:spPr/>
      <dgm:t>
        <a:bodyPr/>
        <a:lstStyle/>
        <a:p>
          <a:endParaRPr lang="ru-RU"/>
        </a:p>
      </dgm:t>
    </dgm:pt>
    <dgm:pt modelId="{A7B04CD4-B07A-4EF5-8FE9-C3DDF5F007A3}" type="pres">
      <dgm:prSet presAssocID="{5B6CF897-C162-44A1-8E90-6F8A17154947}" presName="hierRoot2" presStyleCnt="0">
        <dgm:presLayoutVars>
          <dgm:hierBranch val="init"/>
        </dgm:presLayoutVars>
      </dgm:prSet>
      <dgm:spPr/>
    </dgm:pt>
    <dgm:pt modelId="{BD8F444A-7932-4207-B3E6-6C814E175094}" type="pres">
      <dgm:prSet presAssocID="{5B6CF897-C162-44A1-8E90-6F8A17154947}" presName="rootComposite" presStyleCnt="0"/>
      <dgm:spPr/>
    </dgm:pt>
    <dgm:pt modelId="{E8F55F6F-67C0-4BD7-84FB-015CC6EC8429}" type="pres">
      <dgm:prSet presAssocID="{5B6CF897-C162-44A1-8E90-6F8A17154947}" presName="rootText" presStyleLbl="node1" presStyleIdx="1" presStyleCnt="4" custScaleX="148169">
        <dgm:presLayoutVars>
          <dgm:chMax/>
          <dgm:chPref val="3"/>
        </dgm:presLayoutVars>
      </dgm:prSet>
      <dgm:spPr/>
      <dgm:t>
        <a:bodyPr/>
        <a:lstStyle/>
        <a:p>
          <a:endParaRPr lang="ru-RU"/>
        </a:p>
      </dgm:t>
    </dgm:pt>
    <dgm:pt modelId="{141A63F1-5DE8-4033-9C37-3CC8C7300291}" type="pres">
      <dgm:prSet presAssocID="{5B6CF897-C162-44A1-8E90-6F8A17154947}" presName="titleText2" presStyleLbl="fgAcc1" presStyleIdx="1" presStyleCnt="4" custScaleX="165811" custLinFactNeighborX="-15862" custLinFactNeighborY="64509">
        <dgm:presLayoutVars>
          <dgm:chMax val="0"/>
          <dgm:chPref val="0"/>
        </dgm:presLayoutVars>
      </dgm:prSet>
      <dgm:spPr/>
      <dgm:t>
        <a:bodyPr/>
        <a:lstStyle/>
        <a:p>
          <a:endParaRPr lang="ru-RU"/>
        </a:p>
      </dgm:t>
    </dgm:pt>
    <dgm:pt modelId="{CF1EB47C-D4E9-488F-8E64-C3A1A8F373B1}" type="pres">
      <dgm:prSet presAssocID="{5B6CF897-C162-44A1-8E90-6F8A17154947}" presName="rootConnector" presStyleLbl="node2" presStyleIdx="0" presStyleCnt="0"/>
      <dgm:spPr/>
      <dgm:t>
        <a:bodyPr/>
        <a:lstStyle/>
        <a:p>
          <a:endParaRPr lang="ru-RU"/>
        </a:p>
      </dgm:t>
    </dgm:pt>
    <dgm:pt modelId="{B3526336-866F-4B39-BA09-AD46D96B3DF5}" type="pres">
      <dgm:prSet presAssocID="{5B6CF897-C162-44A1-8E90-6F8A17154947}" presName="hierChild4" presStyleCnt="0"/>
      <dgm:spPr/>
    </dgm:pt>
    <dgm:pt modelId="{314B2E92-620F-48D1-8601-51AEF62BB24D}" type="pres">
      <dgm:prSet presAssocID="{5B6CF897-C162-44A1-8E90-6F8A17154947}" presName="hierChild5" presStyleCnt="0"/>
      <dgm:spPr/>
    </dgm:pt>
    <dgm:pt modelId="{1B055EDB-6CBD-4C12-8DDD-188AB909FF92}" type="pres">
      <dgm:prSet presAssocID="{6FDCFB2F-9264-404D-999A-D838516F7878}" presName="Name37" presStyleLbl="parChTrans1D2" presStyleIdx="2" presStyleCnt="4"/>
      <dgm:spPr/>
      <dgm:t>
        <a:bodyPr/>
        <a:lstStyle/>
        <a:p>
          <a:endParaRPr lang="ru-RU"/>
        </a:p>
      </dgm:t>
    </dgm:pt>
    <dgm:pt modelId="{82B92B62-944B-4EFF-9985-BA58AA128696}" type="pres">
      <dgm:prSet presAssocID="{77CB8528-E7B3-4834-A17E-2407388A2A32}" presName="hierRoot2" presStyleCnt="0">
        <dgm:presLayoutVars>
          <dgm:hierBranch val="init"/>
        </dgm:presLayoutVars>
      </dgm:prSet>
      <dgm:spPr/>
    </dgm:pt>
    <dgm:pt modelId="{2022877D-D47B-4A9E-BA29-EC7F62D03530}" type="pres">
      <dgm:prSet presAssocID="{77CB8528-E7B3-4834-A17E-2407388A2A32}" presName="rootComposite" presStyleCnt="0"/>
      <dgm:spPr/>
    </dgm:pt>
    <dgm:pt modelId="{5B260616-B564-4080-BF6B-D1425933B246}" type="pres">
      <dgm:prSet presAssocID="{77CB8528-E7B3-4834-A17E-2407388A2A32}" presName="rootText" presStyleLbl="node1" presStyleIdx="2" presStyleCnt="4" custScaleX="131484" custLinFactNeighborX="7093" custLinFactNeighborY="-493">
        <dgm:presLayoutVars>
          <dgm:chMax/>
          <dgm:chPref val="3"/>
        </dgm:presLayoutVars>
      </dgm:prSet>
      <dgm:spPr/>
      <dgm:t>
        <a:bodyPr/>
        <a:lstStyle/>
        <a:p>
          <a:endParaRPr lang="ru-RU"/>
        </a:p>
      </dgm:t>
    </dgm:pt>
    <dgm:pt modelId="{866736B3-E55F-4DEF-98F6-54F34BB9449B}" type="pres">
      <dgm:prSet presAssocID="{77CB8528-E7B3-4834-A17E-2407388A2A32}" presName="titleText2" presStyleLbl="fgAcc1" presStyleIdx="2" presStyleCnt="4" custScaleX="146000" custLinFactNeighborX="-9276" custLinFactNeighborY="64509">
        <dgm:presLayoutVars>
          <dgm:chMax val="0"/>
          <dgm:chPref val="0"/>
        </dgm:presLayoutVars>
      </dgm:prSet>
      <dgm:spPr/>
      <dgm:t>
        <a:bodyPr/>
        <a:lstStyle/>
        <a:p>
          <a:endParaRPr lang="ru-RU"/>
        </a:p>
      </dgm:t>
    </dgm:pt>
    <dgm:pt modelId="{66DAB9D0-B720-401B-82FB-0F38EA5CF846}" type="pres">
      <dgm:prSet presAssocID="{77CB8528-E7B3-4834-A17E-2407388A2A32}" presName="rootConnector" presStyleLbl="node2" presStyleIdx="0" presStyleCnt="0"/>
      <dgm:spPr/>
      <dgm:t>
        <a:bodyPr/>
        <a:lstStyle/>
        <a:p>
          <a:endParaRPr lang="ru-RU"/>
        </a:p>
      </dgm:t>
    </dgm:pt>
    <dgm:pt modelId="{FC9CBC82-590D-4E3A-B606-AEF91E7F037D}" type="pres">
      <dgm:prSet presAssocID="{77CB8528-E7B3-4834-A17E-2407388A2A32}" presName="hierChild4" presStyleCnt="0"/>
      <dgm:spPr/>
    </dgm:pt>
    <dgm:pt modelId="{074CEBE7-8F21-4A67-93AB-0D9222804188}" type="pres">
      <dgm:prSet presAssocID="{77CB8528-E7B3-4834-A17E-2407388A2A32}" presName="hierChild5" presStyleCnt="0"/>
      <dgm:spPr/>
    </dgm:pt>
    <dgm:pt modelId="{A737E869-860F-4C1C-80FA-DEB946F9A033}" type="pres">
      <dgm:prSet presAssocID="{46CCD559-299C-45C6-8615-BB9885C2D41E}" presName="Name37" presStyleLbl="parChTrans1D2" presStyleIdx="3" presStyleCnt="4"/>
      <dgm:spPr/>
      <dgm:t>
        <a:bodyPr/>
        <a:lstStyle/>
        <a:p>
          <a:endParaRPr lang="ru-RU"/>
        </a:p>
      </dgm:t>
    </dgm:pt>
    <dgm:pt modelId="{A1C89958-BA26-4E28-8360-EB4FC5C07B05}" type="pres">
      <dgm:prSet presAssocID="{DF42ED70-713B-402F-9143-015729E73F32}" presName="hierRoot2" presStyleCnt="0">
        <dgm:presLayoutVars>
          <dgm:hierBranch val="init"/>
        </dgm:presLayoutVars>
      </dgm:prSet>
      <dgm:spPr/>
    </dgm:pt>
    <dgm:pt modelId="{1E9ADBC5-8106-4DE6-A7E7-15E82F3CD1FF}" type="pres">
      <dgm:prSet presAssocID="{DF42ED70-713B-402F-9143-015729E73F32}" presName="rootComposite" presStyleCnt="0"/>
      <dgm:spPr/>
    </dgm:pt>
    <dgm:pt modelId="{09BD8830-4D86-4DC1-95DF-EB08AA93A4F2}" type="pres">
      <dgm:prSet presAssocID="{DF42ED70-713B-402F-9143-015729E73F32}" presName="rootText" presStyleLbl="node1" presStyleIdx="3" presStyleCnt="4" custScaleX="153352" custLinFactNeighborX="18941" custLinFactNeighborY="1107">
        <dgm:presLayoutVars>
          <dgm:chMax/>
          <dgm:chPref val="3"/>
        </dgm:presLayoutVars>
      </dgm:prSet>
      <dgm:spPr/>
      <dgm:t>
        <a:bodyPr/>
        <a:lstStyle/>
        <a:p>
          <a:endParaRPr lang="ru-RU"/>
        </a:p>
      </dgm:t>
    </dgm:pt>
    <dgm:pt modelId="{0DDD8699-4040-41FA-BEAF-B102D5E7B5A4}" type="pres">
      <dgm:prSet presAssocID="{DF42ED70-713B-402F-9143-015729E73F32}" presName="titleText2" presStyleLbl="fgAcc1" presStyleIdx="3" presStyleCnt="4" custScaleX="170362" custScaleY="99809" custLinFactNeighborX="4632" custLinFactNeighborY="64414">
        <dgm:presLayoutVars>
          <dgm:chMax val="0"/>
          <dgm:chPref val="0"/>
        </dgm:presLayoutVars>
      </dgm:prSet>
      <dgm:spPr/>
      <dgm:t>
        <a:bodyPr/>
        <a:lstStyle/>
        <a:p>
          <a:endParaRPr lang="ru-RU"/>
        </a:p>
      </dgm:t>
    </dgm:pt>
    <dgm:pt modelId="{CE104E00-97AC-44CD-81DC-3AE8506C2ABF}" type="pres">
      <dgm:prSet presAssocID="{DF42ED70-713B-402F-9143-015729E73F32}" presName="rootConnector" presStyleLbl="node2" presStyleIdx="0" presStyleCnt="0"/>
      <dgm:spPr/>
      <dgm:t>
        <a:bodyPr/>
        <a:lstStyle/>
        <a:p>
          <a:endParaRPr lang="ru-RU"/>
        </a:p>
      </dgm:t>
    </dgm:pt>
    <dgm:pt modelId="{2D15E5E3-4B34-4F8A-9148-464000396996}" type="pres">
      <dgm:prSet presAssocID="{DF42ED70-713B-402F-9143-015729E73F32}" presName="hierChild4" presStyleCnt="0"/>
      <dgm:spPr/>
    </dgm:pt>
    <dgm:pt modelId="{3640F1C4-34FA-484C-9E6E-2A307C589B33}" type="pres">
      <dgm:prSet presAssocID="{DF42ED70-713B-402F-9143-015729E73F32}" presName="hierChild5" presStyleCnt="0"/>
      <dgm:spPr/>
    </dgm:pt>
    <dgm:pt modelId="{48F756D5-2768-4FDB-BC7C-97F9ACBD1C68}" type="pres">
      <dgm:prSet presAssocID="{23B118AF-B0CE-431D-9C28-556D45DC9AC0}" presName="hierChild3" presStyleCnt="0"/>
      <dgm:spPr/>
    </dgm:pt>
  </dgm:ptLst>
  <dgm:cxnLst>
    <dgm:cxn modelId="{51D2B395-614D-47F2-BCBA-B02281637A83}" type="presOf" srcId="{6F36E017-09BD-4F84-9A03-BB6A316654AA}" destId="{5E8C73DD-574D-4DAC-A464-76C045308BF7}" srcOrd="0" destOrd="0" presId="urn:microsoft.com/office/officeart/2008/layout/NameandTitleOrganizationalChart"/>
    <dgm:cxn modelId="{E945DBBE-046D-4533-A269-6152C9D33C04}" srcId="{23B118AF-B0CE-431D-9C28-556D45DC9AC0}" destId="{DF42ED70-713B-402F-9143-015729E73F32}" srcOrd="3" destOrd="0" parTransId="{46CCD559-299C-45C6-8615-BB9885C2D41E}" sibTransId="{5C243D0F-51E5-4C16-8567-21F41CF156EA}"/>
    <dgm:cxn modelId="{791EDFEF-0EBB-4440-A30B-BC5F9E475836}" srcId="{23B118AF-B0CE-431D-9C28-556D45DC9AC0}" destId="{77CB8528-E7B3-4834-A17E-2407388A2A32}" srcOrd="2" destOrd="0" parTransId="{6FDCFB2F-9264-404D-999A-D838516F7878}" sibTransId="{F7275881-F86B-419D-877D-98594D81CB07}"/>
    <dgm:cxn modelId="{8B0EB1B4-DB52-4D86-A63D-E7CAF2F2B1B0}" type="presOf" srcId="{DF42ED70-713B-402F-9143-015729E73F32}" destId="{09BD8830-4D86-4DC1-95DF-EB08AA93A4F2}" srcOrd="0" destOrd="0" presId="urn:microsoft.com/office/officeart/2008/layout/NameandTitleOrganizationalChart"/>
    <dgm:cxn modelId="{807988FF-9303-48E3-8EDA-4926ED39DC76}" type="presOf" srcId="{6FDCFB2F-9264-404D-999A-D838516F7878}" destId="{1B055EDB-6CBD-4C12-8DDD-188AB909FF92}" srcOrd="0" destOrd="0" presId="urn:microsoft.com/office/officeart/2008/layout/NameandTitleOrganizationalChart"/>
    <dgm:cxn modelId="{BBF4EDBE-D8A0-43A2-B471-04EE30F213C0}" type="presOf" srcId="{77CB8528-E7B3-4834-A17E-2407388A2A32}" destId="{66DAB9D0-B720-401B-82FB-0F38EA5CF846}" srcOrd="1" destOrd="0" presId="urn:microsoft.com/office/officeart/2008/layout/NameandTitleOrganizationalChart"/>
    <dgm:cxn modelId="{21894359-11B3-4495-ABB6-E2D81EC0561F}" type="presOf" srcId="{E3CBE629-97AC-468C-AC83-AF324442E258}" destId="{141A63F1-5DE8-4033-9C37-3CC8C7300291}" srcOrd="0" destOrd="0" presId="urn:microsoft.com/office/officeart/2008/layout/NameandTitleOrganizationalChart"/>
    <dgm:cxn modelId="{A9B2DC02-D23C-4CD7-9D79-27C5CD1605F2}" type="presOf" srcId="{D8C6FCCB-0EE6-4D01-ADDE-BDE5B93EE972}" destId="{9609782D-33C7-49CA-A6DC-082F7FBA6F40}" srcOrd="0" destOrd="0" presId="urn:microsoft.com/office/officeart/2008/layout/NameandTitleOrganizationalChart"/>
    <dgm:cxn modelId="{F6CF8BDC-F2DC-44F1-BBBB-E341E10BE2DA}" type="presOf" srcId="{6F36E017-09BD-4F84-9A03-BB6A316654AA}" destId="{FAA63D2A-2F6E-42DA-BA04-B81FBA365A54}" srcOrd="1" destOrd="0" presId="urn:microsoft.com/office/officeart/2008/layout/NameandTitleOrganizationalChart"/>
    <dgm:cxn modelId="{8CDFD3B1-47E9-4496-9545-5F43127E6E3F}" type="presOf" srcId="{5B6CF897-C162-44A1-8E90-6F8A17154947}" destId="{E8F55F6F-67C0-4BD7-84FB-015CC6EC8429}" srcOrd="0" destOrd="0" presId="urn:microsoft.com/office/officeart/2008/layout/NameandTitleOrganizationalChart"/>
    <dgm:cxn modelId="{2A48FC8B-21F3-4D25-B0C7-48232DF720FA}" srcId="{B1D0C6C4-E678-4C9F-945C-EE114F3AFAF9}" destId="{23B118AF-B0CE-431D-9C28-556D45DC9AC0}" srcOrd="0" destOrd="0" parTransId="{639A748D-8655-4D24-9E76-4C0A753E02FE}" sibTransId="{AE919688-BCB1-43E1-878B-57972BDCB76A}"/>
    <dgm:cxn modelId="{A42470AA-88E5-4A50-A1FB-E8A0CAFF2440}" type="presOf" srcId="{3C9D12DE-C0B4-426A-9D74-45B8673B4253}" destId="{CBE7F9FA-E82B-411C-8833-E362C04051A7}" srcOrd="0" destOrd="0" presId="urn:microsoft.com/office/officeart/2008/layout/NameandTitleOrganizationalChart"/>
    <dgm:cxn modelId="{FFF0A946-3665-43C1-81EA-D508CFB20792}" type="presOf" srcId="{78008658-DE55-4DAA-B889-A5E24B6B2D28}" destId="{6A30BD79-BB55-431E-A0B4-27DA4A40BD51}" srcOrd="0" destOrd="0" presId="urn:microsoft.com/office/officeart/2008/layout/NameandTitleOrganizationalChart"/>
    <dgm:cxn modelId="{16109368-2D2F-48B5-BEE4-DB66297917D9}" type="presOf" srcId="{77CB8528-E7B3-4834-A17E-2407388A2A32}" destId="{5B260616-B564-4080-BF6B-D1425933B246}" srcOrd="0" destOrd="0" presId="urn:microsoft.com/office/officeart/2008/layout/NameandTitleOrganizationalChart"/>
    <dgm:cxn modelId="{277D1A3A-AB2E-4C8A-8E9C-375EB83EC43D}" srcId="{23B118AF-B0CE-431D-9C28-556D45DC9AC0}" destId="{5B6CF897-C162-44A1-8E90-6F8A17154947}" srcOrd="1" destOrd="0" parTransId="{3C9D12DE-C0B4-426A-9D74-45B8673B4253}" sibTransId="{E3CBE629-97AC-468C-AC83-AF324442E258}"/>
    <dgm:cxn modelId="{2102BBB2-F8A4-4FF0-BD8A-0F56DB509BE3}" type="presOf" srcId="{5B6CF897-C162-44A1-8E90-6F8A17154947}" destId="{CF1EB47C-D4E9-488F-8E64-C3A1A8F373B1}" srcOrd="1" destOrd="0" presId="urn:microsoft.com/office/officeart/2008/layout/NameandTitleOrganizationalChart"/>
    <dgm:cxn modelId="{5ADE0051-4FE0-4ADD-ABAF-05CDC8709CD8}" srcId="{23B118AF-B0CE-431D-9C28-556D45DC9AC0}" destId="{6F36E017-09BD-4F84-9A03-BB6A316654AA}" srcOrd="0" destOrd="0" parTransId="{78008658-DE55-4DAA-B889-A5E24B6B2D28}" sibTransId="{D8C6FCCB-0EE6-4D01-ADDE-BDE5B93EE972}"/>
    <dgm:cxn modelId="{18C503C9-464A-4BEF-8E74-E2B09799ACD5}" type="presOf" srcId="{F7275881-F86B-419D-877D-98594D81CB07}" destId="{866736B3-E55F-4DEF-98F6-54F34BB9449B}" srcOrd="0" destOrd="0" presId="urn:microsoft.com/office/officeart/2008/layout/NameandTitleOrganizationalChart"/>
    <dgm:cxn modelId="{C36379CF-7000-4894-A8F8-1CE2E29B0211}" type="presOf" srcId="{23B118AF-B0CE-431D-9C28-556D45DC9AC0}" destId="{14FEC2E0-F098-41A2-9C54-78F5B590E001}" srcOrd="1" destOrd="0" presId="urn:microsoft.com/office/officeart/2008/layout/NameandTitleOrganizationalChart"/>
    <dgm:cxn modelId="{7496E874-2C9B-4D5A-9133-A1DA5A56A506}" type="presOf" srcId="{B1D0C6C4-E678-4C9F-945C-EE114F3AFAF9}" destId="{EEC284C8-4751-4C50-9E76-F2DB24F8F3B2}" srcOrd="0" destOrd="0" presId="urn:microsoft.com/office/officeart/2008/layout/NameandTitleOrganizationalChart"/>
    <dgm:cxn modelId="{8597FFA9-692B-4127-91ED-2612784A831D}" type="presOf" srcId="{46CCD559-299C-45C6-8615-BB9885C2D41E}" destId="{A737E869-860F-4C1C-80FA-DEB946F9A033}" srcOrd="0" destOrd="0" presId="urn:microsoft.com/office/officeart/2008/layout/NameandTitleOrganizationalChart"/>
    <dgm:cxn modelId="{6E350E89-B2A8-4A03-A6E5-FD844E574397}" type="presOf" srcId="{DF42ED70-713B-402F-9143-015729E73F32}" destId="{CE104E00-97AC-44CD-81DC-3AE8506C2ABF}" srcOrd="1" destOrd="0" presId="urn:microsoft.com/office/officeart/2008/layout/NameandTitleOrganizationalChart"/>
    <dgm:cxn modelId="{701AD3F7-0789-4D98-8D73-CDB8CEB960AE}" type="presOf" srcId="{23B118AF-B0CE-431D-9C28-556D45DC9AC0}" destId="{3BFE61D4-B2F7-4160-B1D2-F63E7A90E61A}" srcOrd="0" destOrd="0" presId="urn:microsoft.com/office/officeart/2008/layout/NameandTitleOrganizationalChart"/>
    <dgm:cxn modelId="{8466A07F-5F6F-4917-B613-DD89E7D8E35B}" type="presOf" srcId="{AE919688-BCB1-43E1-878B-57972BDCB76A}" destId="{7191B309-1C82-46E4-A6CD-3D668E5FD7B8}" srcOrd="0" destOrd="0" presId="urn:microsoft.com/office/officeart/2008/layout/NameandTitleOrganizationalChart"/>
    <dgm:cxn modelId="{BDF072C3-48DE-4651-9166-A9EF1957DFDB}" type="presOf" srcId="{5C243D0F-51E5-4C16-8567-21F41CF156EA}" destId="{0DDD8699-4040-41FA-BEAF-B102D5E7B5A4}" srcOrd="0" destOrd="0" presId="urn:microsoft.com/office/officeart/2008/layout/NameandTitleOrganizationalChart"/>
    <dgm:cxn modelId="{F54EA990-92E6-4B3A-96E5-F87DDC76B60F}" type="presParOf" srcId="{EEC284C8-4751-4C50-9E76-F2DB24F8F3B2}" destId="{67A6A8E0-A95B-4F29-A4F8-172D4692637A}" srcOrd="0" destOrd="0" presId="urn:microsoft.com/office/officeart/2008/layout/NameandTitleOrganizationalChart"/>
    <dgm:cxn modelId="{54E453C7-0F57-41FC-B157-81F388CA9C70}" type="presParOf" srcId="{67A6A8E0-A95B-4F29-A4F8-172D4692637A}" destId="{9A7460A7-1AF2-4F4C-846D-E07DD1D4E13F}" srcOrd="0" destOrd="0" presId="urn:microsoft.com/office/officeart/2008/layout/NameandTitleOrganizationalChart"/>
    <dgm:cxn modelId="{55F38C2C-2327-4157-81EB-B0EAED749B0B}" type="presParOf" srcId="{9A7460A7-1AF2-4F4C-846D-E07DD1D4E13F}" destId="{3BFE61D4-B2F7-4160-B1D2-F63E7A90E61A}" srcOrd="0" destOrd="0" presId="urn:microsoft.com/office/officeart/2008/layout/NameandTitleOrganizationalChart"/>
    <dgm:cxn modelId="{BA97010B-73E1-4B9D-AF7D-01E5603E7FF8}" type="presParOf" srcId="{9A7460A7-1AF2-4F4C-846D-E07DD1D4E13F}" destId="{7191B309-1C82-46E4-A6CD-3D668E5FD7B8}" srcOrd="1" destOrd="0" presId="urn:microsoft.com/office/officeart/2008/layout/NameandTitleOrganizationalChart"/>
    <dgm:cxn modelId="{A3271A38-AF40-4BFD-AB03-5C7A650E3B26}" type="presParOf" srcId="{9A7460A7-1AF2-4F4C-846D-E07DD1D4E13F}" destId="{14FEC2E0-F098-41A2-9C54-78F5B590E001}" srcOrd="2" destOrd="0" presId="urn:microsoft.com/office/officeart/2008/layout/NameandTitleOrganizationalChart"/>
    <dgm:cxn modelId="{2DAD1DC1-CA5A-4545-8B1B-A88DFE5E46C8}" type="presParOf" srcId="{67A6A8E0-A95B-4F29-A4F8-172D4692637A}" destId="{5CDF5505-3DDC-4130-803D-EEE7FDFDC502}" srcOrd="1" destOrd="0" presId="urn:microsoft.com/office/officeart/2008/layout/NameandTitleOrganizationalChart"/>
    <dgm:cxn modelId="{0BF41006-9996-4CF3-B74F-1F207E02A143}" type="presParOf" srcId="{5CDF5505-3DDC-4130-803D-EEE7FDFDC502}" destId="{6A30BD79-BB55-431E-A0B4-27DA4A40BD51}" srcOrd="0" destOrd="0" presId="urn:microsoft.com/office/officeart/2008/layout/NameandTitleOrganizationalChart"/>
    <dgm:cxn modelId="{4889288F-7AE4-4189-A368-361E2A132484}" type="presParOf" srcId="{5CDF5505-3DDC-4130-803D-EEE7FDFDC502}" destId="{93569FA5-CA92-4DAB-9611-4CCDFB53FF1A}" srcOrd="1" destOrd="0" presId="urn:microsoft.com/office/officeart/2008/layout/NameandTitleOrganizationalChart"/>
    <dgm:cxn modelId="{34E96E1B-91EE-445A-9A9D-EEB9ED76D1CD}" type="presParOf" srcId="{93569FA5-CA92-4DAB-9611-4CCDFB53FF1A}" destId="{7612EF9E-4F68-4B8A-A1B5-AC4D6271C850}" srcOrd="0" destOrd="0" presId="urn:microsoft.com/office/officeart/2008/layout/NameandTitleOrganizationalChart"/>
    <dgm:cxn modelId="{0EDA9DA7-A86F-4F8C-B306-2E8C221D1ACE}" type="presParOf" srcId="{7612EF9E-4F68-4B8A-A1B5-AC4D6271C850}" destId="{5E8C73DD-574D-4DAC-A464-76C045308BF7}" srcOrd="0" destOrd="0" presId="urn:microsoft.com/office/officeart/2008/layout/NameandTitleOrganizationalChart"/>
    <dgm:cxn modelId="{942DF06E-34C2-4CE3-B475-AC288A9D1676}" type="presParOf" srcId="{7612EF9E-4F68-4B8A-A1B5-AC4D6271C850}" destId="{9609782D-33C7-49CA-A6DC-082F7FBA6F40}" srcOrd="1" destOrd="0" presId="urn:microsoft.com/office/officeart/2008/layout/NameandTitleOrganizationalChart"/>
    <dgm:cxn modelId="{C257FEB1-62C5-4D33-9FD1-2243D62663DB}" type="presParOf" srcId="{7612EF9E-4F68-4B8A-A1B5-AC4D6271C850}" destId="{FAA63D2A-2F6E-42DA-BA04-B81FBA365A54}" srcOrd="2" destOrd="0" presId="urn:microsoft.com/office/officeart/2008/layout/NameandTitleOrganizationalChart"/>
    <dgm:cxn modelId="{1151B724-232D-4832-AD7B-4988702E8302}" type="presParOf" srcId="{93569FA5-CA92-4DAB-9611-4CCDFB53FF1A}" destId="{8017C798-E10C-479B-A8CC-E70CCF327D8F}" srcOrd="1" destOrd="0" presId="urn:microsoft.com/office/officeart/2008/layout/NameandTitleOrganizationalChart"/>
    <dgm:cxn modelId="{797D19DE-24D7-49E7-8358-88964E9BD4B9}" type="presParOf" srcId="{93569FA5-CA92-4DAB-9611-4CCDFB53FF1A}" destId="{6C06BE0F-1326-4F56-A631-73037EF1DAC2}" srcOrd="2" destOrd="0" presId="urn:microsoft.com/office/officeart/2008/layout/NameandTitleOrganizationalChart"/>
    <dgm:cxn modelId="{7FFBEC1C-D052-45F7-8BD1-E258D17EC836}" type="presParOf" srcId="{5CDF5505-3DDC-4130-803D-EEE7FDFDC502}" destId="{CBE7F9FA-E82B-411C-8833-E362C04051A7}" srcOrd="2" destOrd="0" presId="urn:microsoft.com/office/officeart/2008/layout/NameandTitleOrganizationalChart"/>
    <dgm:cxn modelId="{2050C85B-33CF-43FF-8391-C11C8D721165}" type="presParOf" srcId="{5CDF5505-3DDC-4130-803D-EEE7FDFDC502}" destId="{A7B04CD4-B07A-4EF5-8FE9-C3DDF5F007A3}" srcOrd="3" destOrd="0" presId="urn:microsoft.com/office/officeart/2008/layout/NameandTitleOrganizationalChart"/>
    <dgm:cxn modelId="{6A5FE565-7AA3-4D6E-A2FD-F80FBC6F4E75}" type="presParOf" srcId="{A7B04CD4-B07A-4EF5-8FE9-C3DDF5F007A3}" destId="{BD8F444A-7932-4207-B3E6-6C814E175094}" srcOrd="0" destOrd="0" presId="urn:microsoft.com/office/officeart/2008/layout/NameandTitleOrganizationalChart"/>
    <dgm:cxn modelId="{98D914F8-AE5B-4C4D-ABA1-EF12F9323842}" type="presParOf" srcId="{BD8F444A-7932-4207-B3E6-6C814E175094}" destId="{E8F55F6F-67C0-4BD7-84FB-015CC6EC8429}" srcOrd="0" destOrd="0" presId="urn:microsoft.com/office/officeart/2008/layout/NameandTitleOrganizationalChart"/>
    <dgm:cxn modelId="{4850497F-5B22-4D18-B4C7-57F2ABEDDDD8}" type="presParOf" srcId="{BD8F444A-7932-4207-B3E6-6C814E175094}" destId="{141A63F1-5DE8-4033-9C37-3CC8C7300291}" srcOrd="1" destOrd="0" presId="urn:microsoft.com/office/officeart/2008/layout/NameandTitleOrganizationalChart"/>
    <dgm:cxn modelId="{0FDF60C3-CFE3-49DE-BFFA-21C3A40987D9}" type="presParOf" srcId="{BD8F444A-7932-4207-B3E6-6C814E175094}" destId="{CF1EB47C-D4E9-488F-8E64-C3A1A8F373B1}" srcOrd="2" destOrd="0" presId="urn:microsoft.com/office/officeart/2008/layout/NameandTitleOrganizationalChart"/>
    <dgm:cxn modelId="{E01A4578-21BD-47A8-8B4C-CD5632B18D13}" type="presParOf" srcId="{A7B04CD4-B07A-4EF5-8FE9-C3DDF5F007A3}" destId="{B3526336-866F-4B39-BA09-AD46D96B3DF5}" srcOrd="1" destOrd="0" presId="urn:microsoft.com/office/officeart/2008/layout/NameandTitleOrganizationalChart"/>
    <dgm:cxn modelId="{A8C10C9E-6A52-4831-8AE8-874CC48ED0DB}" type="presParOf" srcId="{A7B04CD4-B07A-4EF5-8FE9-C3DDF5F007A3}" destId="{314B2E92-620F-48D1-8601-51AEF62BB24D}" srcOrd="2" destOrd="0" presId="urn:microsoft.com/office/officeart/2008/layout/NameandTitleOrganizationalChart"/>
    <dgm:cxn modelId="{9D2C420B-B577-469F-BED2-500E899AF0A8}" type="presParOf" srcId="{5CDF5505-3DDC-4130-803D-EEE7FDFDC502}" destId="{1B055EDB-6CBD-4C12-8DDD-188AB909FF92}" srcOrd="4" destOrd="0" presId="urn:microsoft.com/office/officeart/2008/layout/NameandTitleOrganizationalChart"/>
    <dgm:cxn modelId="{8FB675EC-E557-46EA-98D7-D6BFC6AA5EC2}" type="presParOf" srcId="{5CDF5505-3DDC-4130-803D-EEE7FDFDC502}" destId="{82B92B62-944B-4EFF-9985-BA58AA128696}" srcOrd="5" destOrd="0" presId="urn:microsoft.com/office/officeart/2008/layout/NameandTitleOrganizationalChart"/>
    <dgm:cxn modelId="{8F4730F6-1861-42B8-90C0-85E4B45825C0}" type="presParOf" srcId="{82B92B62-944B-4EFF-9985-BA58AA128696}" destId="{2022877D-D47B-4A9E-BA29-EC7F62D03530}" srcOrd="0" destOrd="0" presId="urn:microsoft.com/office/officeart/2008/layout/NameandTitleOrganizationalChart"/>
    <dgm:cxn modelId="{959B6E46-7FB7-44F9-AA27-049CD0DF9F5F}" type="presParOf" srcId="{2022877D-D47B-4A9E-BA29-EC7F62D03530}" destId="{5B260616-B564-4080-BF6B-D1425933B246}" srcOrd="0" destOrd="0" presId="urn:microsoft.com/office/officeart/2008/layout/NameandTitleOrganizationalChart"/>
    <dgm:cxn modelId="{E7C65E10-17B6-49D0-97B8-306B78F3E6E9}" type="presParOf" srcId="{2022877D-D47B-4A9E-BA29-EC7F62D03530}" destId="{866736B3-E55F-4DEF-98F6-54F34BB9449B}" srcOrd="1" destOrd="0" presId="urn:microsoft.com/office/officeart/2008/layout/NameandTitleOrganizationalChart"/>
    <dgm:cxn modelId="{F188B96F-8296-4FC6-8F1F-036A1FDA589E}" type="presParOf" srcId="{2022877D-D47B-4A9E-BA29-EC7F62D03530}" destId="{66DAB9D0-B720-401B-82FB-0F38EA5CF846}" srcOrd="2" destOrd="0" presId="urn:microsoft.com/office/officeart/2008/layout/NameandTitleOrganizationalChart"/>
    <dgm:cxn modelId="{D9A65DB8-FE29-40F8-AE7D-EB97CB1E7F22}" type="presParOf" srcId="{82B92B62-944B-4EFF-9985-BA58AA128696}" destId="{FC9CBC82-590D-4E3A-B606-AEF91E7F037D}" srcOrd="1" destOrd="0" presId="urn:microsoft.com/office/officeart/2008/layout/NameandTitleOrganizationalChart"/>
    <dgm:cxn modelId="{062F2D47-1165-4F9C-996D-A764619B422A}" type="presParOf" srcId="{82B92B62-944B-4EFF-9985-BA58AA128696}" destId="{074CEBE7-8F21-4A67-93AB-0D9222804188}" srcOrd="2" destOrd="0" presId="urn:microsoft.com/office/officeart/2008/layout/NameandTitleOrganizationalChart"/>
    <dgm:cxn modelId="{BEBB2C22-84A5-4C20-B12E-815A8BE9C3C1}" type="presParOf" srcId="{5CDF5505-3DDC-4130-803D-EEE7FDFDC502}" destId="{A737E869-860F-4C1C-80FA-DEB946F9A033}" srcOrd="6" destOrd="0" presId="urn:microsoft.com/office/officeart/2008/layout/NameandTitleOrganizationalChart"/>
    <dgm:cxn modelId="{CBF89EEB-9873-4075-A7AC-E80BD128F500}" type="presParOf" srcId="{5CDF5505-3DDC-4130-803D-EEE7FDFDC502}" destId="{A1C89958-BA26-4E28-8360-EB4FC5C07B05}" srcOrd="7" destOrd="0" presId="urn:microsoft.com/office/officeart/2008/layout/NameandTitleOrganizationalChart"/>
    <dgm:cxn modelId="{606EE641-245F-4290-9353-D6C782A23C32}" type="presParOf" srcId="{A1C89958-BA26-4E28-8360-EB4FC5C07B05}" destId="{1E9ADBC5-8106-4DE6-A7E7-15E82F3CD1FF}" srcOrd="0" destOrd="0" presId="urn:microsoft.com/office/officeart/2008/layout/NameandTitleOrganizationalChart"/>
    <dgm:cxn modelId="{6DDF137C-88E0-455A-ABC5-772EBFF509B7}" type="presParOf" srcId="{1E9ADBC5-8106-4DE6-A7E7-15E82F3CD1FF}" destId="{09BD8830-4D86-4DC1-95DF-EB08AA93A4F2}" srcOrd="0" destOrd="0" presId="urn:microsoft.com/office/officeart/2008/layout/NameandTitleOrganizationalChart"/>
    <dgm:cxn modelId="{4E557A0F-90D4-4030-AF84-90681C8405E5}" type="presParOf" srcId="{1E9ADBC5-8106-4DE6-A7E7-15E82F3CD1FF}" destId="{0DDD8699-4040-41FA-BEAF-B102D5E7B5A4}" srcOrd="1" destOrd="0" presId="urn:microsoft.com/office/officeart/2008/layout/NameandTitleOrganizationalChart"/>
    <dgm:cxn modelId="{39CE5928-B1C6-45BA-8263-6F8D5EC4DCB1}" type="presParOf" srcId="{1E9ADBC5-8106-4DE6-A7E7-15E82F3CD1FF}" destId="{CE104E00-97AC-44CD-81DC-3AE8506C2ABF}" srcOrd="2" destOrd="0" presId="urn:microsoft.com/office/officeart/2008/layout/NameandTitleOrganizationalChart"/>
    <dgm:cxn modelId="{289DC321-2C91-4938-AFD9-ED8B15E467BF}" type="presParOf" srcId="{A1C89958-BA26-4E28-8360-EB4FC5C07B05}" destId="{2D15E5E3-4B34-4F8A-9148-464000396996}" srcOrd="1" destOrd="0" presId="urn:microsoft.com/office/officeart/2008/layout/NameandTitleOrganizationalChart"/>
    <dgm:cxn modelId="{A9FAB5A9-CEA0-410B-AE93-9C9A0459A032}" type="presParOf" srcId="{A1C89958-BA26-4E28-8360-EB4FC5C07B05}" destId="{3640F1C4-34FA-484C-9E6E-2A307C589B33}" srcOrd="2" destOrd="0" presId="urn:microsoft.com/office/officeart/2008/layout/NameandTitleOrganizationalChart"/>
    <dgm:cxn modelId="{70562413-989C-47A7-9928-C249A9847BEB}" type="presParOf" srcId="{67A6A8E0-A95B-4F29-A4F8-172D4692637A}" destId="{48F756D5-2768-4FDB-BC7C-97F9ACBD1C68}" srcOrd="2" destOrd="0" presId="urn:microsoft.com/office/officeart/2008/layout/NameandTitleOrganizationalChart"/>
  </dgm:cxnLst>
  <dgm:bg/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737E869-860F-4C1C-80FA-DEB946F9A033}">
      <dsp:nvSpPr>
        <dsp:cNvPr id="0" name=""/>
        <dsp:cNvSpPr/>
      </dsp:nvSpPr>
      <dsp:spPr>
        <a:xfrm>
          <a:off x="5899525" y="1143618"/>
          <a:ext cx="4770811" cy="87193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75002"/>
              </a:lnTo>
              <a:lnTo>
                <a:pt x="4770811" y="675002"/>
              </a:lnTo>
              <a:lnTo>
                <a:pt x="4770811" y="871938"/>
              </a:lnTo>
            </a:path>
          </a:pathLst>
        </a:custGeom>
        <a:noFill/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B055EDB-6CBD-4C12-8DDD-188AB909FF92}">
      <dsp:nvSpPr>
        <dsp:cNvPr id="0" name=""/>
        <dsp:cNvSpPr/>
      </dsp:nvSpPr>
      <dsp:spPr>
        <a:xfrm>
          <a:off x="5899525" y="1143618"/>
          <a:ext cx="1618358" cy="85843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61498"/>
              </a:lnTo>
              <a:lnTo>
                <a:pt x="1618358" y="661498"/>
              </a:lnTo>
              <a:lnTo>
                <a:pt x="1618358" y="858434"/>
              </a:lnTo>
            </a:path>
          </a:pathLst>
        </a:custGeom>
        <a:noFill/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BE7F9FA-E82B-411C-8833-E362C04051A7}">
      <dsp:nvSpPr>
        <dsp:cNvPr id="0" name=""/>
        <dsp:cNvSpPr/>
      </dsp:nvSpPr>
      <dsp:spPr>
        <a:xfrm>
          <a:off x="4475857" y="1143618"/>
          <a:ext cx="1423668" cy="862595"/>
        </a:xfrm>
        <a:custGeom>
          <a:avLst/>
          <a:gdLst/>
          <a:ahLst/>
          <a:cxnLst/>
          <a:rect l="0" t="0" r="0" b="0"/>
          <a:pathLst>
            <a:path>
              <a:moveTo>
                <a:pt x="1423668" y="0"/>
              </a:moveTo>
              <a:lnTo>
                <a:pt x="1423668" y="665659"/>
              </a:lnTo>
              <a:lnTo>
                <a:pt x="0" y="665659"/>
              </a:lnTo>
              <a:lnTo>
                <a:pt x="0" y="862595"/>
              </a:lnTo>
            </a:path>
          </a:pathLst>
        </a:custGeom>
        <a:noFill/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A30BD79-BB55-431E-A0B4-27DA4A40BD51}">
      <dsp:nvSpPr>
        <dsp:cNvPr id="0" name=""/>
        <dsp:cNvSpPr/>
      </dsp:nvSpPr>
      <dsp:spPr>
        <a:xfrm>
          <a:off x="1343604" y="1143618"/>
          <a:ext cx="4555921" cy="874824"/>
        </a:xfrm>
        <a:custGeom>
          <a:avLst/>
          <a:gdLst/>
          <a:ahLst/>
          <a:cxnLst/>
          <a:rect l="0" t="0" r="0" b="0"/>
          <a:pathLst>
            <a:path>
              <a:moveTo>
                <a:pt x="4555921" y="0"/>
              </a:moveTo>
              <a:lnTo>
                <a:pt x="4555921" y="677888"/>
              </a:lnTo>
              <a:lnTo>
                <a:pt x="0" y="677888"/>
              </a:lnTo>
              <a:lnTo>
                <a:pt x="0" y="874824"/>
              </a:lnTo>
            </a:path>
          </a:pathLst>
        </a:custGeom>
        <a:noFill/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BFE61D4-B2F7-4160-B1D2-F63E7A90E61A}">
      <dsp:nvSpPr>
        <dsp:cNvPr id="0" name=""/>
        <dsp:cNvSpPr/>
      </dsp:nvSpPr>
      <dsp:spPr>
        <a:xfrm>
          <a:off x="4375128" y="299606"/>
          <a:ext cx="3048793" cy="844011"/>
        </a:xfrm>
        <a:prstGeom prst="rect">
          <a:avLst/>
        </a:prstGeom>
        <a:solidFill>
          <a:schemeClr val="bg2">
            <a:lumMod val="60000"/>
            <a:lumOff val="4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119099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b="1" kern="12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Проректор по воспитательной и социальной работе</a:t>
          </a:r>
        </a:p>
      </dsp:txBody>
      <dsp:txXfrm>
        <a:off x="4375128" y="299606"/>
        <a:ext cx="3048793" cy="844011"/>
      </dsp:txXfrm>
    </dsp:sp>
    <dsp:sp modelId="{7191B309-1C82-46E4-A6CD-3D668E5FD7B8}">
      <dsp:nvSpPr>
        <dsp:cNvPr id="0" name=""/>
        <dsp:cNvSpPr/>
      </dsp:nvSpPr>
      <dsp:spPr>
        <a:xfrm>
          <a:off x="4374920" y="890250"/>
          <a:ext cx="3049192" cy="389978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0800" tIns="12700" rIns="508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bg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229 (+63) мероприятий</a:t>
          </a:r>
          <a:endParaRPr lang="ru-RU" sz="2000" b="1" kern="1200" dirty="0">
            <a:solidFill>
              <a:schemeClr val="bg2">
                <a:lumMod val="75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4374920" y="890250"/>
        <a:ext cx="3049192" cy="389978"/>
      </dsp:txXfrm>
    </dsp:sp>
    <dsp:sp modelId="{5E8C73DD-574D-4DAC-A464-76C045308BF7}">
      <dsp:nvSpPr>
        <dsp:cNvPr id="0" name=""/>
        <dsp:cNvSpPr/>
      </dsp:nvSpPr>
      <dsp:spPr>
        <a:xfrm>
          <a:off x="91138" y="2018443"/>
          <a:ext cx="2504931" cy="844011"/>
        </a:xfrm>
        <a:prstGeom prst="rect">
          <a:avLst/>
        </a:prstGeom>
        <a:solidFill>
          <a:schemeClr val="bg2">
            <a:lumMod val="60000"/>
            <a:lumOff val="4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119099" numCol="1" spcCol="1270" anchor="ctr" anchorCtr="0">
          <a:noAutofit/>
        </a:bodyPr>
        <a:lstStyle/>
        <a:p>
          <a:pPr lvl="0" algn="ctr" defTabSz="66675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500" b="1" kern="12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Отдел воспитательной </a:t>
          </a:r>
        </a:p>
        <a:p>
          <a:pPr lvl="0" algn="ctr" defTabSz="66675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500" b="1" kern="12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и социальной работы</a:t>
          </a:r>
        </a:p>
      </dsp:txBody>
      <dsp:txXfrm>
        <a:off x="91138" y="2018443"/>
        <a:ext cx="2504931" cy="844011"/>
      </dsp:txXfrm>
    </dsp:sp>
    <dsp:sp modelId="{9609782D-33C7-49CA-A6DC-082F7FBA6F40}">
      <dsp:nvSpPr>
        <dsp:cNvPr id="0" name=""/>
        <dsp:cNvSpPr/>
      </dsp:nvSpPr>
      <dsp:spPr>
        <a:xfrm>
          <a:off x="105510" y="2844155"/>
          <a:ext cx="2505594" cy="281337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8260" tIns="12065" rIns="48260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1900" b="1" kern="1200" dirty="0" smtClean="0">
              <a:solidFill>
                <a:schemeClr val="bg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60 (+17) мероприятий</a:t>
          </a:r>
          <a:endParaRPr lang="ru-RU" sz="1900" b="1" kern="1200" dirty="0">
            <a:solidFill>
              <a:schemeClr val="bg2">
                <a:lumMod val="75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105510" y="2844155"/>
        <a:ext cx="2505594" cy="281337"/>
      </dsp:txXfrm>
    </dsp:sp>
    <dsp:sp modelId="{E8F55F6F-67C0-4BD7-84FB-015CC6EC8429}">
      <dsp:nvSpPr>
        <dsp:cNvPr id="0" name=""/>
        <dsp:cNvSpPr/>
      </dsp:nvSpPr>
      <dsp:spPr>
        <a:xfrm>
          <a:off x="3268179" y="2006213"/>
          <a:ext cx="2415355" cy="844011"/>
        </a:xfrm>
        <a:prstGeom prst="rect">
          <a:avLst/>
        </a:prstGeom>
        <a:solidFill>
          <a:schemeClr val="bg2">
            <a:lumMod val="60000"/>
            <a:lumOff val="4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119099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b="1" kern="12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Отдел по культурно-массовой работе</a:t>
          </a:r>
        </a:p>
      </dsp:txBody>
      <dsp:txXfrm>
        <a:off x="3268179" y="2006213"/>
        <a:ext cx="2415355" cy="844011"/>
      </dsp:txXfrm>
    </dsp:sp>
    <dsp:sp modelId="{141A63F1-5DE8-4033-9C37-3CC8C7300291}">
      <dsp:nvSpPr>
        <dsp:cNvPr id="0" name=""/>
        <dsp:cNvSpPr/>
      </dsp:nvSpPr>
      <dsp:spPr>
        <a:xfrm>
          <a:off x="3271337" y="2844155"/>
          <a:ext cx="2432649" cy="281337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8260" tIns="12065" rIns="48260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b="1" kern="1200" dirty="0" smtClean="0">
              <a:solidFill>
                <a:schemeClr val="bg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58 (+2) мероприятий </a:t>
          </a:r>
          <a:endParaRPr lang="ru-RU" sz="1900" b="1" kern="1200" dirty="0">
            <a:solidFill>
              <a:schemeClr val="bg2">
                <a:lumMod val="75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3271337" y="2844155"/>
        <a:ext cx="2432649" cy="281337"/>
      </dsp:txXfrm>
    </dsp:sp>
    <dsp:sp modelId="{5B260616-B564-4080-BF6B-D1425933B246}">
      <dsp:nvSpPr>
        <dsp:cNvPr id="0" name=""/>
        <dsp:cNvSpPr/>
      </dsp:nvSpPr>
      <dsp:spPr>
        <a:xfrm>
          <a:off x="6446200" y="2002052"/>
          <a:ext cx="2143367" cy="844011"/>
        </a:xfrm>
        <a:prstGeom prst="rect">
          <a:avLst/>
        </a:prstGeom>
        <a:solidFill>
          <a:schemeClr val="bg2">
            <a:lumMod val="60000"/>
            <a:lumOff val="4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119099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b="1" kern="12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Отдел по связям с общественностью</a:t>
          </a:r>
        </a:p>
      </dsp:txBody>
      <dsp:txXfrm>
        <a:off x="6446200" y="2002052"/>
        <a:ext cx="2143367" cy="844011"/>
      </dsp:txXfrm>
    </dsp:sp>
    <dsp:sp modelId="{866736B3-E55F-4DEF-98F6-54F34BB9449B}">
      <dsp:nvSpPr>
        <dsp:cNvPr id="0" name=""/>
        <dsp:cNvSpPr/>
      </dsp:nvSpPr>
      <dsp:spPr>
        <a:xfrm>
          <a:off x="6439689" y="2844155"/>
          <a:ext cx="2141998" cy="281337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8260" tIns="12065" rIns="48260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b="1" kern="1200" dirty="0" smtClean="0">
              <a:solidFill>
                <a:schemeClr val="bg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15 мероприятий</a:t>
          </a:r>
          <a:endParaRPr lang="ru-RU" sz="1900" b="1" kern="1200" dirty="0">
            <a:solidFill>
              <a:schemeClr val="bg2">
                <a:lumMod val="75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6439689" y="2844155"/>
        <a:ext cx="2141998" cy="281337"/>
      </dsp:txXfrm>
    </dsp:sp>
    <dsp:sp modelId="{09BD8830-4D86-4DC1-95DF-EB08AA93A4F2}">
      <dsp:nvSpPr>
        <dsp:cNvPr id="0" name=""/>
        <dsp:cNvSpPr/>
      </dsp:nvSpPr>
      <dsp:spPr>
        <a:xfrm>
          <a:off x="9420413" y="2015557"/>
          <a:ext cx="2499845" cy="844011"/>
        </a:xfrm>
        <a:prstGeom prst="rect">
          <a:avLst/>
        </a:prstGeom>
        <a:solidFill>
          <a:schemeClr val="bg2">
            <a:lumMod val="60000"/>
            <a:lumOff val="4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119099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b="1" kern="1200" dirty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Кафедра физической культуры</a:t>
          </a:r>
        </a:p>
      </dsp:txBody>
      <dsp:txXfrm>
        <a:off x="9420413" y="2015557"/>
        <a:ext cx="2499845" cy="844011"/>
      </dsp:txXfrm>
    </dsp:sp>
    <dsp:sp modelId="{0DDD8699-4040-41FA-BEAF-B102D5E7B5A4}">
      <dsp:nvSpPr>
        <dsp:cNvPr id="0" name=""/>
        <dsp:cNvSpPr/>
      </dsp:nvSpPr>
      <dsp:spPr>
        <a:xfrm>
          <a:off x="9424340" y="2844156"/>
          <a:ext cx="2499418" cy="28079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8260" tIns="12065" rIns="48260" bIns="1206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b="1" kern="1200" dirty="0" smtClean="0">
              <a:solidFill>
                <a:schemeClr val="bg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96 (+44) мероприятий</a:t>
          </a:r>
          <a:endParaRPr lang="ru-RU" sz="1900" b="1" kern="1200" dirty="0">
            <a:solidFill>
              <a:schemeClr val="bg2">
                <a:lumMod val="75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9424340" y="2844156"/>
        <a:ext cx="2499418" cy="28079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NameandTitleOrganizationalChart">
  <dgm:title val=""/>
  <dgm:desc val=""/>
  <dgm:catLst>
    <dgm:cat type="hierarchy" pri="125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Max/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h" fact="0.4"/>
              </dgm:constrLst>
              <dgm:ruleLst>
                <dgm:rule type="primFontSz" val="5" fact="NaN" max="NaN"/>
              </dgm:ruleLst>
            </dgm:layoutNode>
            <dgm:layoutNode name="titleText1" styleLbl="fgAcc0">
              <dgm:varLst>
                <dgm:chMax val="0"/>
                <dgm:chPref val="0"/>
              </dgm:varLst>
              <dgm:alg type="tx">
                <dgm:param type="parTxLTRAlign" val="r"/>
              </dgm:alg>
              <dgm:shape xmlns:r="http://schemas.openxmlformats.org/officeDocument/2006/relationships" type="rect" r:blip="">
                <dgm:adjLst/>
              </dgm:shape>
              <dgm:presOf axis="followSib" ptType="sibTrans" hideLastTrans="0" cnt="1"/>
              <dgm:constrLst>
                <dgm:constr type="primFontSz" val="65"/>
                <dgm:constr type="lMarg" refType="primFontSz" fact="0.2"/>
                <dgm:constr type="rMarg" refType="primFontSz" fact="0.2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1" func="var" arg="hierBranch" op="equ" val="hang">
                    <dgm:layoutNode name="Name42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3">
                    <dgm:layoutNode name="Name44">
                      <dgm:choose name="Name45">
                        <dgm:if name="Name46" axis="self" func="depth" op="lte" val="2">
                          <dgm:choose name="Name47">
                            <dgm:if name="Name4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4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0">
                          <dgm:choose name="Name51">
                            <dgm:if name="Name52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3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54">
                  <dgm:if name="Name55" func="var" arg="hierBranch" op="equ" val="l">
                    <dgm:choose name="Name56">
                      <dgm:if name="Name57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58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59" func="var" arg="hierBranch" op="equ" val="r">
                    <dgm:choose name="Name60">
                      <dgm:if name="Name61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2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3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64" func="var" arg="hierBranch" op="equ" val="init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else name="Name65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66">
                    <dgm:if name="Name67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68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69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70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 styleLbl="node1">
                    <dgm:varLst>
                      <dgm:chMax/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h" fact="0.4"/>
                    </dgm:constrLst>
                    <dgm:ruleLst>
                      <dgm:rule type="primFontSz" val="5" fact="NaN" max="NaN"/>
                    </dgm:ruleLst>
                  </dgm:layoutNode>
                  <dgm:layoutNode name="titleText2" styleLbl="fgAcc1">
                    <dgm:varLst>
                      <dgm:chMax val="0"/>
                      <dgm:chPref val="0"/>
                    </dgm:varLst>
                    <dgm:alg type="tx">
                      <dgm:param type="parTxLTRAlign" val="r"/>
                    </dgm:alg>
                    <dgm:shape xmlns:r="http://schemas.openxmlformats.org/officeDocument/2006/relationships" type="rect" r:blip="">
                      <dgm:adjLst/>
                    </dgm:shape>
                    <dgm:presOf axis="followSib" ptType="sibTrans" hideLastTrans="0" cnt="1"/>
                    <dgm:constrLst>
                      <dgm:constr type="primFontSz" val="65"/>
                      <dgm:constr type="lMarg" refType="primFontSz" fact="0.2"/>
                      <dgm:constr type="rMarg" refType="primFontSz" fact="0.2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71">
                    <dgm:if name="Name72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73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74" func="var" arg="hierBranch" op="equ" val="hang">
                      <dgm:choose name="Name75">
                        <dgm:if name="Name76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77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78" func="var" arg="hierBranch" op="equ" val="std">
                      <dgm:choose name="Name79">
                        <dgm:if name="Name80" func="var" arg="dir" op="equ" val="norm">
                          <dgm:alg type="hierChild"/>
                        </dgm:if>
                        <dgm:else name="Name81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82" func="var" arg="hierBranch" op="equ" val="init">
                      <dgm:choose name="Name83">
                        <dgm:if name="Name84" func="var" arg="dir" op="equ" val="norm">
                          <dgm:alg type="hierChild"/>
                        </dgm:if>
                        <dgm:else name="Name85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else name="Name86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87" ref="rep2a"/>
                </dgm:layoutNode>
                <dgm:layoutNode name="hierChild5">
                  <dgm:choose name="Name88">
                    <dgm:if name="Name89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90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91" ref="rep2b"/>
                </dgm:layoutNode>
              </dgm:layoutNode>
            </dgm:forEach>
          </dgm:layoutNode>
          <dgm:layoutNode name="hierChild3">
            <dgm:choose name="Name92">
              <dgm:if name="Name93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94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95" axis="precedSib" ptType="parTrans" st="-1" cnt="1">
                <dgm:layoutNode name="Name96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97">
                  <dgm:if name="Name98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99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0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1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02" func="var" arg="hierBranch" op="equ" val="init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else name="Name103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04">
                    <dgm:if name="Name105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06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07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08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 styleLbl="asst1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h" fact="0.4"/>
                    </dgm:constrLst>
                    <dgm:ruleLst>
                      <dgm:rule type="primFontSz" val="5" fact="NaN" max="NaN"/>
                    </dgm:ruleLst>
                  </dgm:layoutNode>
                  <dgm:layoutNode name="titleText3" styleLbl="fgAcc2">
                    <dgm:varLst>
                      <dgm:chMax val="0"/>
                      <dgm:chPref val="0"/>
                    </dgm:varLst>
                    <dgm:alg type="tx">
                      <dgm:param type="parTxLTRAlign" val="r"/>
                    </dgm:alg>
                    <dgm:shape xmlns:r="http://schemas.openxmlformats.org/officeDocument/2006/relationships" type="rect" r:blip="">
                      <dgm:adjLst/>
                    </dgm:shape>
                    <dgm:presOf axis="followSib" ptType="sibTrans" hideLastTrans="0" cnt="1"/>
                    <dgm:constrLst>
                      <dgm:constr type="primFontSz" val="65"/>
                      <dgm:constr type="lMarg" refType="primFontSz" fact="0.2"/>
                      <dgm:constr type="rMarg" refType="primFontSz" fact="0.2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09">
                    <dgm:if name="Name110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11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12" func="var" arg="hierBranch" op="equ" val="hang">
                      <dgm:choose name="Name113">
                        <dgm:if name="Name114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15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16" func="var" arg="hierBranch" op="equ" val="std">
                      <dgm:choose name="Name117">
                        <dgm:if name="Name118" func="var" arg="dir" op="equ" val="norm">
                          <dgm:alg type="hierChild"/>
                        </dgm:if>
                        <dgm:else name="Name119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20" func="var" arg="hierBranch" op="equ" val="init">
                      <dgm:alg type="hierChild"/>
                    </dgm:if>
                    <dgm:else name="Name12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22" ref="rep2a"/>
                </dgm:layoutNode>
                <dgm:layoutNode name="hierChild7">
                  <dgm:choose name="Name123">
                    <dgm:if name="Name12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2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26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13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r>
              <a:rPr b="0" lang="ru-RU" sz="4400" strike="noStrike" u="none">
                <a:solidFill>
                  <a:schemeClr val="lt1"/>
                </a:solidFill>
                <a:effectLst/>
                <a:uFillTx/>
                <a:latin typeface="Arial"/>
              </a:rPr>
              <a:t>Для перемещения страницы щёлкните мышью</a:t>
            </a:r>
            <a:endParaRPr b="0" lang="ru-RU" sz="4400" strike="noStrike" u="none">
              <a:solidFill>
                <a:schemeClr val="lt1"/>
              </a:solidFill>
              <a:effectLst/>
              <a:uFillTx/>
              <a:latin typeface="Arial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buNone/>
            </a:pPr>
            <a:r>
              <a:rPr b="0" lang="ru-RU" sz="20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Для правки формата примечаний щёлкните мышью</a:t>
            </a:r>
            <a:endParaRPr b="0" lang="ru-RU" sz="2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buNone/>
            </a:pPr>
            <a:r>
              <a:rPr b="0" lang="ru-RU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&lt;верхний колонтитул&gt;</a:t>
            </a:r>
            <a:endParaRPr b="0" lang="ru-RU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66" name="PlaceHolder 4"/>
          <p:cNvSpPr>
            <a:spLocks noGrp="1"/>
          </p:cNvSpPr>
          <p:nvPr>
            <p:ph type="dt" idx="37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r">
              <a:buNone/>
              <a:defRPr b="0" lang="ru-RU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r">
              <a:buNone/>
            </a:pPr>
            <a:r>
              <a:rPr b="0" lang="ru-RU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&lt;дата/время&gt;</a:t>
            </a:r>
            <a:endParaRPr b="0" lang="ru-RU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67" name="PlaceHolder 5"/>
          <p:cNvSpPr>
            <a:spLocks noGrp="1"/>
          </p:cNvSpPr>
          <p:nvPr>
            <p:ph type="ftr" idx="38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>
              <a:buNone/>
              <a:defRPr b="0" lang="ru-RU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ru-RU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&lt;нижний колонтитул&gt;</a:t>
            </a:r>
            <a:endParaRPr b="0" lang="ru-RU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68" name="PlaceHolder 6"/>
          <p:cNvSpPr>
            <a:spLocks noGrp="1"/>
          </p:cNvSpPr>
          <p:nvPr>
            <p:ph type="sldNum" idx="39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 algn="r">
              <a:buNone/>
              <a:defRPr b="0" lang="ru-RU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r">
              <a:buNone/>
            </a:pPr>
            <a:fld id="{D59DDDF6-2653-4B65-B20C-0DD9525047DE}" type="slidenum">
              <a:rPr b="0" lang="ru-RU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&lt;номер&gt;</a:t>
            </a:fld>
            <a:endParaRPr b="0" lang="ru-RU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</p:notesMaster>
</file>

<file path=ppt/notesSlides/_rels/notesSlide1.xml.rels><?xml version="1.0" encoding="UTF-8"?>
<Relationships xmlns="http://schemas.openxmlformats.org/package/2006/relationships"><Relationship Id="rId1" Type="http://schemas.openxmlformats.org/officeDocument/2006/relationships/slide" Target="../slides/slide1.xml"/><Relationship Id="rId2" Type="http://schemas.openxmlformats.org/officeDocument/2006/relationships/notesMaster" Target="../notesMasters/notesMaster1.xml"/>
</Relationships>
</file>

<file path=ppt/notesSlides/_rels/notesSlide2.xml.rels><?xml version="1.0" encoding="UTF-8"?>
<Relationships xmlns="http://schemas.openxmlformats.org/package/2006/relationships"><Relationship Id="rId1" Type="http://schemas.openxmlformats.org/officeDocument/2006/relationships/slide" Target="../slides/slide2.xml"/><Relationship Id="rId2" Type="http://schemas.openxmlformats.org/officeDocument/2006/relationships/notesMaster" Target="../notesMasters/notesMaster1.xml"/>
</Relationships>
</file>

<file path=ppt/notesSlides/_rels/notesSlide4.xml.rels><?xml version="1.0" encoding="UTF-8"?>
<Relationships xmlns="http://schemas.openxmlformats.org/package/2006/relationships"><Relationship Id="rId1" Type="http://schemas.openxmlformats.org/officeDocument/2006/relationships/slide" Target="../slides/slide4.xml"/><Relationship Id="rId2" Type="http://schemas.openxmlformats.org/officeDocument/2006/relationships/notesMaster" Target="../notesMasters/notesMaster1.xml"/>
</Relationships>
</file>

<file path=ppt/notesSlides/_rels/notesSlide5.xml.rels><?xml version="1.0" encoding="UTF-8"?>
<Relationships xmlns="http://schemas.openxmlformats.org/package/2006/relationships"><Relationship Id="rId1" Type="http://schemas.openxmlformats.org/officeDocument/2006/relationships/slide" Target="../slides/slide5.xml"/><Relationship Id="rId2" Type="http://schemas.openxmlformats.org/officeDocument/2006/relationships/notesMaster" Target="../notesMasters/notesMaster1.xml"/>
</Relationships>
</file>

<file path=ppt/notesSlides/_rels/notesSlide8.xml.rels><?xml version="1.0" encoding="UTF-8"?>
<Relationships xmlns="http://schemas.openxmlformats.org/package/2006/relationships"><Relationship Id="rId1" Type="http://schemas.openxmlformats.org/officeDocument/2006/relationships/slide" Target="../slides/slide8.xml"/><Relationship Id="rId2" Type="http://schemas.openxmlformats.org/officeDocument/2006/relationships/notesMaster" Target="../notesMasters/notesMaster1.xml"/>
</Relationships>
</file>

<file path=ppt/notesSlides/_rels/notesSlide9.xml.rels><?xml version="1.0" encoding="UTF-8"?>
<Relationships xmlns="http://schemas.openxmlformats.org/package/2006/relationships"><Relationship Id="rId1" Type="http://schemas.openxmlformats.org/officeDocument/2006/relationships/slide" Target="../slides/slide9.xml"/><Relationship Id="rId2" Type="http://schemas.openxmlformats.org/officeDocument/2006/relationships/notesMaster" Target="../notesMasters/notesMaster1.xml"/>
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PlaceHolder 1"/>
          <p:cNvSpPr>
            <a:spLocks noGrp="1"/>
          </p:cNvSpPr>
          <p:nvPr>
            <p:ph type="sldImg"/>
          </p:nvPr>
        </p:nvSpPr>
        <p:spPr>
          <a:xfrm>
            <a:off x="90360" y="744480"/>
            <a:ext cx="6616440" cy="3722400"/>
          </a:xfrm>
          <a:prstGeom prst="rect">
            <a:avLst/>
          </a:prstGeom>
          <a:ln w="0">
            <a:noFill/>
          </a:ln>
        </p:spPr>
      </p:sp>
      <p:sp>
        <p:nvSpPr>
          <p:cNvPr id="182" name="PlaceHolder 2"/>
          <p:cNvSpPr>
            <a:spLocks noGrp="1"/>
          </p:cNvSpPr>
          <p:nvPr>
            <p:ph type="body"/>
          </p:nvPr>
        </p:nvSpPr>
        <p:spPr>
          <a:xfrm>
            <a:off x="678600" y="4716000"/>
            <a:ext cx="5439960" cy="446652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91440" rIns="91440" tIns="45720" bIns="45720" anchor="t">
            <a:noAutofit/>
          </a:bodyPr>
          <a:p>
            <a:pPr indent="0">
              <a:buNone/>
            </a:pPr>
            <a:endParaRPr b="0" lang="ru-RU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83" name="PlaceHolder 3"/>
          <p:cNvSpPr>
            <a:spLocks noGrp="1"/>
          </p:cNvSpPr>
          <p:nvPr>
            <p:ph type="sldNum" idx="40"/>
          </p:nvPr>
        </p:nvSpPr>
        <p:spPr>
          <a:xfrm>
            <a:off x="3849840" y="9430200"/>
            <a:ext cx="2945880" cy="49608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91440" rIns="91440" tIns="45720" bIns="45720" anchor="b">
            <a:noAutofit/>
          </a:bodyPr>
          <a:lstStyle>
            <a:lvl1pPr indent="0" algn="r" defTabSz="912240">
              <a:lnSpc>
                <a:spcPct val="100000"/>
              </a:lnSpc>
              <a:buNone/>
              <a:defRPr b="0" lang="ru-RU" sz="1200" strike="noStrike" u="none">
                <a:solidFill>
                  <a:schemeClr val="dk1"/>
                </a:solidFill>
                <a:effectLst/>
                <a:uFillTx/>
                <a:latin typeface="Calibri"/>
                <a:ea typeface="+mn-ea"/>
              </a:defRPr>
            </a:lvl1pPr>
          </a:lstStyle>
          <a:p>
            <a:pPr indent="0" algn="r" defTabSz="912240">
              <a:lnSpc>
                <a:spcPct val="100000"/>
              </a:lnSpc>
              <a:buNone/>
            </a:pPr>
            <a:fld id="{89F77CD9-B6CE-4EBB-9A1C-E78304DC64DE}" type="slidenum">
              <a:rPr b="0" lang="ru-RU" sz="1200" strike="noStrike" u="none">
                <a:solidFill>
                  <a:schemeClr val="dk1"/>
                </a:solidFill>
                <a:effectLst/>
                <a:uFillTx/>
                <a:latin typeface="Calibri"/>
                <a:ea typeface="+mn-ea"/>
              </a:rPr>
              <a:t>&lt;номер&gt;</a:t>
            </a:fld>
            <a:endParaRPr b="0" lang="ru-RU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PlaceHolder 1"/>
          <p:cNvSpPr>
            <a:spLocks noGrp="1"/>
          </p:cNvSpPr>
          <p:nvPr>
            <p:ph type="sldImg"/>
          </p:nvPr>
        </p:nvSpPr>
        <p:spPr>
          <a:xfrm>
            <a:off x="92160" y="744480"/>
            <a:ext cx="6614640" cy="3722400"/>
          </a:xfrm>
          <a:prstGeom prst="rect">
            <a:avLst/>
          </a:prstGeom>
          <a:ln w="0">
            <a:noFill/>
          </a:ln>
        </p:spPr>
      </p:sp>
      <p:sp>
        <p:nvSpPr>
          <p:cNvPr id="185" name="PlaceHolder 2"/>
          <p:cNvSpPr>
            <a:spLocks noGrp="1"/>
          </p:cNvSpPr>
          <p:nvPr>
            <p:ph type="body"/>
          </p:nvPr>
        </p:nvSpPr>
        <p:spPr>
          <a:xfrm>
            <a:off x="678600" y="4716000"/>
            <a:ext cx="5439960" cy="446652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91440" rIns="91440" tIns="45720" bIns="45720" anchor="t">
            <a:noAutofit/>
          </a:bodyPr>
          <a:p>
            <a:pPr indent="0">
              <a:buNone/>
            </a:pPr>
            <a:endParaRPr b="0" lang="ru-RU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86" name="PlaceHolder 3"/>
          <p:cNvSpPr>
            <a:spLocks noGrp="1"/>
          </p:cNvSpPr>
          <p:nvPr>
            <p:ph type="sldNum" idx="41"/>
          </p:nvPr>
        </p:nvSpPr>
        <p:spPr>
          <a:xfrm>
            <a:off x="3849840" y="9430200"/>
            <a:ext cx="2945880" cy="49608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91440" rIns="91440" tIns="45720" bIns="45720" anchor="b">
            <a:noAutofit/>
          </a:bodyPr>
          <a:lstStyle>
            <a:lvl1pPr indent="0" algn="r" defTabSz="912240">
              <a:lnSpc>
                <a:spcPct val="100000"/>
              </a:lnSpc>
              <a:buNone/>
              <a:defRPr b="0" lang="ru-RU" sz="1200" strike="noStrike" u="none">
                <a:solidFill>
                  <a:schemeClr val="dk1"/>
                </a:solidFill>
                <a:effectLst/>
                <a:uFillTx/>
                <a:latin typeface="Calibri"/>
                <a:ea typeface="+mn-ea"/>
              </a:defRPr>
            </a:lvl1pPr>
          </a:lstStyle>
          <a:p>
            <a:pPr indent="0" algn="r" defTabSz="912240">
              <a:lnSpc>
                <a:spcPct val="100000"/>
              </a:lnSpc>
              <a:buNone/>
            </a:pPr>
            <a:fld id="{CB9570FA-9150-4B86-8FAC-32834D7E0B4D}" type="slidenum">
              <a:rPr b="0" lang="ru-RU" sz="1200" strike="noStrike" u="none">
                <a:solidFill>
                  <a:schemeClr val="dk1"/>
                </a:solidFill>
                <a:effectLst/>
                <a:uFillTx/>
                <a:latin typeface="Calibri"/>
                <a:ea typeface="+mn-ea"/>
              </a:rPr>
              <a:t>&lt;номер&gt;</a:t>
            </a:fld>
            <a:endParaRPr b="0" lang="ru-RU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PlaceHolder 1"/>
          <p:cNvSpPr>
            <a:spLocks noGrp="1"/>
          </p:cNvSpPr>
          <p:nvPr>
            <p:ph type="sldImg"/>
          </p:nvPr>
        </p:nvSpPr>
        <p:spPr>
          <a:xfrm>
            <a:off x="92160" y="744480"/>
            <a:ext cx="6614640" cy="3722400"/>
          </a:xfrm>
          <a:prstGeom prst="rect">
            <a:avLst/>
          </a:prstGeom>
          <a:ln w="0">
            <a:noFill/>
          </a:ln>
        </p:spPr>
      </p:sp>
      <p:sp>
        <p:nvSpPr>
          <p:cNvPr id="188" name="PlaceHolder 2"/>
          <p:cNvSpPr>
            <a:spLocks noGrp="1"/>
          </p:cNvSpPr>
          <p:nvPr>
            <p:ph type="body"/>
          </p:nvPr>
        </p:nvSpPr>
        <p:spPr>
          <a:xfrm>
            <a:off x="678600" y="4716000"/>
            <a:ext cx="5439960" cy="446652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91440" rIns="91440" tIns="45720" bIns="45720" anchor="t">
            <a:noAutofit/>
          </a:bodyPr>
          <a:p>
            <a:pPr indent="0">
              <a:buNone/>
            </a:pPr>
            <a:endParaRPr b="0" lang="ru-RU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89" name="PlaceHolder 3"/>
          <p:cNvSpPr>
            <a:spLocks noGrp="1"/>
          </p:cNvSpPr>
          <p:nvPr>
            <p:ph type="sldNum" idx="42"/>
          </p:nvPr>
        </p:nvSpPr>
        <p:spPr>
          <a:xfrm>
            <a:off x="3849840" y="9430200"/>
            <a:ext cx="2945880" cy="49608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91440" rIns="91440" tIns="45720" bIns="45720" anchor="b">
            <a:noAutofit/>
          </a:bodyPr>
          <a:lstStyle>
            <a:lvl1pPr indent="0" algn="r" defTabSz="912240">
              <a:lnSpc>
                <a:spcPct val="100000"/>
              </a:lnSpc>
              <a:buNone/>
              <a:defRPr b="0" lang="ru-RU" sz="1200" strike="noStrike" u="none">
                <a:solidFill>
                  <a:schemeClr val="dk1"/>
                </a:solidFill>
                <a:effectLst/>
                <a:uFillTx/>
                <a:latin typeface="Calibri"/>
                <a:ea typeface="+mn-ea"/>
              </a:defRPr>
            </a:lvl1pPr>
          </a:lstStyle>
          <a:p>
            <a:pPr indent="0" algn="r" defTabSz="912240">
              <a:lnSpc>
                <a:spcPct val="100000"/>
              </a:lnSpc>
              <a:buNone/>
            </a:pPr>
            <a:fld id="{222E7286-168F-4E0F-98D7-743780A2E455}" type="slidenum">
              <a:rPr b="0" lang="ru-RU" sz="1200" strike="noStrike" u="none">
                <a:solidFill>
                  <a:schemeClr val="dk1"/>
                </a:solidFill>
                <a:effectLst/>
                <a:uFillTx/>
                <a:latin typeface="Calibri"/>
                <a:ea typeface="+mn-ea"/>
              </a:rPr>
              <a:t>&lt;номер&gt;</a:t>
            </a:fld>
            <a:endParaRPr b="0" lang="ru-RU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PlaceHolder 1"/>
          <p:cNvSpPr>
            <a:spLocks noGrp="1"/>
          </p:cNvSpPr>
          <p:nvPr>
            <p:ph type="sldImg"/>
          </p:nvPr>
        </p:nvSpPr>
        <p:spPr>
          <a:xfrm>
            <a:off x="92160" y="744480"/>
            <a:ext cx="6614640" cy="3722400"/>
          </a:xfrm>
          <a:prstGeom prst="rect">
            <a:avLst/>
          </a:prstGeom>
          <a:ln w="0">
            <a:noFill/>
          </a:ln>
        </p:spPr>
      </p:sp>
      <p:sp>
        <p:nvSpPr>
          <p:cNvPr id="191" name="PlaceHolder 2"/>
          <p:cNvSpPr>
            <a:spLocks noGrp="1"/>
          </p:cNvSpPr>
          <p:nvPr>
            <p:ph type="body"/>
          </p:nvPr>
        </p:nvSpPr>
        <p:spPr>
          <a:xfrm>
            <a:off x="678600" y="4716000"/>
            <a:ext cx="5439960" cy="446652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91440" rIns="91440" tIns="45720" bIns="45720" anchor="t">
            <a:noAutofit/>
          </a:bodyPr>
          <a:p>
            <a:pPr indent="0">
              <a:buNone/>
            </a:pPr>
            <a:endParaRPr b="0" lang="ru-RU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92" name="PlaceHolder 3"/>
          <p:cNvSpPr>
            <a:spLocks noGrp="1"/>
          </p:cNvSpPr>
          <p:nvPr>
            <p:ph type="sldNum" idx="43"/>
          </p:nvPr>
        </p:nvSpPr>
        <p:spPr>
          <a:xfrm>
            <a:off x="3849840" y="9430200"/>
            <a:ext cx="2945880" cy="49608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91440" rIns="91440" tIns="45720" bIns="45720" anchor="b">
            <a:noAutofit/>
          </a:bodyPr>
          <a:lstStyle>
            <a:lvl1pPr indent="0" algn="r" defTabSz="912240">
              <a:lnSpc>
                <a:spcPct val="100000"/>
              </a:lnSpc>
              <a:buNone/>
              <a:defRPr b="0" lang="ru-RU" sz="1200" strike="noStrike" u="none">
                <a:solidFill>
                  <a:schemeClr val="dk1"/>
                </a:solidFill>
                <a:effectLst/>
                <a:uFillTx/>
                <a:latin typeface="Calibri"/>
                <a:ea typeface="+mn-ea"/>
              </a:defRPr>
            </a:lvl1pPr>
          </a:lstStyle>
          <a:p>
            <a:pPr indent="0" algn="r" defTabSz="912240">
              <a:lnSpc>
                <a:spcPct val="100000"/>
              </a:lnSpc>
              <a:buNone/>
            </a:pPr>
            <a:fld id="{BD319515-17EC-4839-843C-A3032D6C4570}" type="slidenum">
              <a:rPr b="0" lang="ru-RU" sz="1200" strike="noStrike" u="none">
                <a:solidFill>
                  <a:schemeClr val="dk1"/>
                </a:solidFill>
                <a:effectLst/>
                <a:uFillTx/>
                <a:latin typeface="Calibri"/>
                <a:ea typeface="+mn-ea"/>
              </a:rPr>
              <a:t>&lt;номер&gt;</a:t>
            </a:fld>
            <a:endParaRPr b="0" lang="ru-RU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PlaceHolder 1"/>
          <p:cNvSpPr>
            <a:spLocks noGrp="1"/>
          </p:cNvSpPr>
          <p:nvPr>
            <p:ph type="sldImg"/>
          </p:nvPr>
        </p:nvSpPr>
        <p:spPr>
          <a:xfrm>
            <a:off x="92160" y="744480"/>
            <a:ext cx="6614640" cy="3722400"/>
          </a:xfrm>
          <a:prstGeom prst="rect">
            <a:avLst/>
          </a:prstGeom>
          <a:ln w="0">
            <a:noFill/>
          </a:ln>
        </p:spPr>
      </p:sp>
      <p:sp>
        <p:nvSpPr>
          <p:cNvPr id="194" name="PlaceHolder 2"/>
          <p:cNvSpPr>
            <a:spLocks noGrp="1"/>
          </p:cNvSpPr>
          <p:nvPr>
            <p:ph type="body"/>
          </p:nvPr>
        </p:nvSpPr>
        <p:spPr>
          <a:xfrm>
            <a:off x="678600" y="4716000"/>
            <a:ext cx="5439960" cy="446652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91440" rIns="91440" tIns="45720" bIns="45720" anchor="t">
            <a:noAutofit/>
          </a:bodyPr>
          <a:p>
            <a:pPr indent="0">
              <a:buNone/>
            </a:pPr>
            <a:endParaRPr b="0" lang="ru-RU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95" name="PlaceHolder 3"/>
          <p:cNvSpPr>
            <a:spLocks noGrp="1"/>
          </p:cNvSpPr>
          <p:nvPr>
            <p:ph type="sldNum" idx="44"/>
          </p:nvPr>
        </p:nvSpPr>
        <p:spPr>
          <a:xfrm>
            <a:off x="3849840" y="9430200"/>
            <a:ext cx="2945880" cy="49608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91440" rIns="91440" tIns="45720" bIns="45720" anchor="b">
            <a:noAutofit/>
          </a:bodyPr>
          <a:lstStyle>
            <a:lvl1pPr indent="0" algn="r" defTabSz="912240">
              <a:lnSpc>
                <a:spcPct val="100000"/>
              </a:lnSpc>
              <a:buNone/>
              <a:defRPr b="0" lang="ru-RU" sz="1200" strike="noStrike" u="none">
                <a:solidFill>
                  <a:schemeClr val="dk1"/>
                </a:solidFill>
                <a:effectLst/>
                <a:uFillTx/>
                <a:latin typeface="Calibri"/>
                <a:ea typeface="+mn-ea"/>
              </a:defRPr>
            </a:lvl1pPr>
          </a:lstStyle>
          <a:p>
            <a:pPr indent="0" algn="r" defTabSz="912240">
              <a:lnSpc>
                <a:spcPct val="100000"/>
              </a:lnSpc>
              <a:buNone/>
            </a:pPr>
            <a:fld id="{D174088F-4E91-4482-9A84-837C48D8321A}" type="slidenum">
              <a:rPr b="0" lang="ru-RU" sz="1200" strike="noStrike" u="none">
                <a:solidFill>
                  <a:schemeClr val="dk1"/>
                </a:solidFill>
                <a:effectLst/>
                <a:uFillTx/>
                <a:latin typeface="Calibri"/>
                <a:ea typeface="+mn-ea"/>
              </a:rPr>
              <a:t>&lt;номер&gt;</a:t>
            </a:fld>
            <a:endParaRPr b="0" lang="ru-RU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PlaceHolder 1"/>
          <p:cNvSpPr>
            <a:spLocks noGrp="1"/>
          </p:cNvSpPr>
          <p:nvPr>
            <p:ph type="sldImg"/>
          </p:nvPr>
        </p:nvSpPr>
        <p:spPr>
          <a:xfrm>
            <a:off x="92160" y="744480"/>
            <a:ext cx="6614640" cy="3722400"/>
          </a:xfrm>
          <a:prstGeom prst="rect">
            <a:avLst/>
          </a:prstGeom>
          <a:ln w="0">
            <a:noFill/>
          </a:ln>
        </p:spPr>
      </p:sp>
      <p:sp>
        <p:nvSpPr>
          <p:cNvPr id="197" name="PlaceHolder 2"/>
          <p:cNvSpPr>
            <a:spLocks noGrp="1"/>
          </p:cNvSpPr>
          <p:nvPr>
            <p:ph type="body"/>
          </p:nvPr>
        </p:nvSpPr>
        <p:spPr>
          <a:xfrm>
            <a:off x="678600" y="4716000"/>
            <a:ext cx="5439960" cy="446652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91440" rIns="91440" tIns="45720" bIns="45720" anchor="t">
            <a:noAutofit/>
          </a:bodyPr>
          <a:p>
            <a:pPr indent="0">
              <a:buNone/>
            </a:pPr>
            <a:endParaRPr b="0" lang="ru-RU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98" name="PlaceHolder 3"/>
          <p:cNvSpPr>
            <a:spLocks noGrp="1"/>
          </p:cNvSpPr>
          <p:nvPr>
            <p:ph type="sldNum" idx="45"/>
          </p:nvPr>
        </p:nvSpPr>
        <p:spPr>
          <a:xfrm>
            <a:off x="3849840" y="9430200"/>
            <a:ext cx="2945880" cy="496080"/>
          </a:xfrm>
          <a:prstGeom prst="rect">
            <a:avLst/>
          </a:prstGeom>
          <a:noFill/>
          <a:ln w="9360">
            <a:noFill/>
          </a:ln>
        </p:spPr>
        <p:txBody>
          <a:bodyPr numCol="1" spcCol="0" lIns="91440" rIns="91440" tIns="45720" bIns="45720" anchor="b">
            <a:noAutofit/>
          </a:bodyPr>
          <a:lstStyle>
            <a:lvl1pPr indent="0" algn="r" defTabSz="912240">
              <a:lnSpc>
                <a:spcPct val="100000"/>
              </a:lnSpc>
              <a:buNone/>
              <a:defRPr b="0" lang="ru-RU" sz="1200" strike="noStrike" u="none">
                <a:solidFill>
                  <a:schemeClr val="dk1"/>
                </a:solidFill>
                <a:effectLst/>
                <a:uFillTx/>
                <a:latin typeface="Calibri"/>
                <a:ea typeface="+mn-ea"/>
              </a:defRPr>
            </a:lvl1pPr>
          </a:lstStyle>
          <a:p>
            <a:pPr indent="0" algn="r" defTabSz="912240">
              <a:lnSpc>
                <a:spcPct val="100000"/>
              </a:lnSpc>
              <a:buNone/>
            </a:pPr>
            <a:fld id="{B06561DF-95D8-41ED-A7D8-E60576053C22}" type="slidenum">
              <a:rPr b="0" lang="ru-RU" sz="1200" strike="noStrike" u="none">
                <a:solidFill>
                  <a:schemeClr val="dk1"/>
                </a:solidFill>
                <a:effectLst/>
                <a:uFillTx/>
                <a:latin typeface="Calibri"/>
                <a:ea typeface="+mn-ea"/>
              </a:rPr>
              <a:t>&lt;номер&gt;</a:t>
            </a:fld>
            <a:endParaRPr b="0" lang="ru-RU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" preserve="1">
  <p:cSld name="Титульный слайд">
    <p:bg>
      <p:bgPr>
        <a:solidFill>
          <a:schemeClr val="dk2">
            <a:lumMod val="20000"/>
            <a:lumOff val="80000"/>
          </a:scheme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914400" y="2130480"/>
            <a:ext cx="10362960" cy="14695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algn="ctr" defTabSz="914400">
              <a:lnSpc>
                <a:spcPct val="100000"/>
              </a:lnSpc>
              <a:buNone/>
            </a:pPr>
            <a:r>
              <a:rPr b="0" lang="ru-RU" sz="4400" strike="noStrike" u="none">
                <a:solidFill>
                  <a:schemeClr val="lt1"/>
                </a:solidFill>
                <a:effectLst/>
                <a:uFillTx/>
                <a:latin typeface="Calibri"/>
              </a:rPr>
              <a:t>Образец заголовка</a:t>
            </a:r>
            <a:endParaRPr b="0" lang="ru-RU" sz="4400" strike="noStrike" u="none">
              <a:solidFill>
                <a:schemeClr val="lt1"/>
              </a:solidFill>
              <a:effectLst/>
              <a:uFillTx/>
              <a:latin typeface="Arial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dt" idx="1"/>
          </p:nvPr>
        </p:nvSpPr>
        <p:spPr>
          <a:xfrm>
            <a:off x="609480" y="6356520"/>
            <a:ext cx="2844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lnSpc>
                <a:spcPct val="100000"/>
              </a:lnSpc>
              <a:buNone/>
              <a:defRPr b="0" lang="ru-RU" sz="1200" strike="noStrike" u="none">
                <a:solidFill>
                  <a:srgbClr val="8b8b8b"/>
                </a:solidFill>
                <a:effectLst/>
                <a:uFillTx/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</a:pPr>
            <a:r>
              <a:rPr b="0" lang="ru-RU" sz="1200" strike="noStrike" u="none">
                <a:solidFill>
                  <a:srgbClr val="8b8b8b"/>
                </a:solidFill>
                <a:effectLst/>
                <a:uFillTx/>
                <a:latin typeface="Arial"/>
              </a:rPr>
              <a:t>&lt;дата/время&gt;</a:t>
            </a:r>
            <a:endParaRPr b="0" lang="ru-RU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ftr" idx="2"/>
          </p:nvPr>
        </p:nvSpPr>
        <p:spPr>
          <a:xfrm>
            <a:off x="4165560" y="6356520"/>
            <a:ext cx="386028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ru-RU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ru-RU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&lt;нижний колонтитул&gt;</a:t>
            </a:r>
            <a:endParaRPr b="0" lang="ru-RU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sldNum" idx="3"/>
          </p:nvPr>
        </p:nvSpPr>
        <p:spPr>
          <a:xfrm>
            <a:off x="8737560" y="6356520"/>
            <a:ext cx="2844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>
              <a:lnSpc>
                <a:spcPct val="100000"/>
              </a:lnSpc>
              <a:buNone/>
              <a:defRPr b="0" lang="ru-RU" sz="1200" strike="noStrike" u="none">
                <a:solidFill>
                  <a:srgbClr val="8b8b8b"/>
                </a:solidFill>
                <a:effectLst/>
                <a:uFillTx/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EEEDDB19-8E00-4CED-BB3C-205ED2DBCBC7}" type="slidenum">
              <a:rPr b="0" lang="ru-RU" sz="1200" strike="noStrike" u="none">
                <a:solidFill>
                  <a:srgbClr val="8b8b8b"/>
                </a:solidFill>
                <a:effectLst/>
                <a:uFillTx/>
                <a:latin typeface="Arial"/>
              </a:rPr>
              <a:t>&lt;номер&gt;</a:t>
            </a:fld>
            <a:endParaRPr b="0" lang="ru-RU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chemeClr val="lt1"/>
                </a:solidFill>
                <a:effectLst/>
                <a:uFillTx/>
                <a:latin typeface="Calibri"/>
              </a:rPr>
              <a:t>Для правки структуры щёлкните мышью</a:t>
            </a:r>
            <a:endParaRPr b="0" lang="ru-RU" sz="3200" strike="noStrike" u="none">
              <a:solidFill>
                <a:schemeClr val="lt1"/>
              </a:solidFill>
              <a:effectLst/>
              <a:uFillTx/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400" strike="noStrike" u="none">
                <a:solidFill>
                  <a:schemeClr val="lt1"/>
                </a:solidFill>
                <a:effectLst/>
                <a:uFillTx/>
                <a:latin typeface="Calibri"/>
              </a:rPr>
              <a:t>Второй уровень структуры</a:t>
            </a:r>
            <a:endParaRPr b="0" lang="ru-RU" sz="2400" strike="noStrike" u="none">
              <a:solidFill>
                <a:schemeClr val="lt1"/>
              </a:solidFill>
              <a:effectLst/>
              <a:uFillTx/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chemeClr val="lt1"/>
                </a:solidFill>
                <a:effectLst/>
                <a:uFillTx/>
                <a:latin typeface="Calibri"/>
              </a:rPr>
              <a:t>Третий уровень структуры</a:t>
            </a:r>
            <a:endParaRPr b="0" lang="ru-RU" sz="2000" strike="noStrike" u="none">
              <a:solidFill>
                <a:schemeClr val="lt1"/>
              </a:solidFill>
              <a:effectLst/>
              <a:uFillTx/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chemeClr val="lt1"/>
                </a:solidFill>
                <a:effectLst/>
                <a:uFillTx/>
                <a:latin typeface="Calibri"/>
              </a:rPr>
              <a:t>Четвёртый уровень структуры</a:t>
            </a:r>
            <a:endParaRPr b="0" lang="ru-RU" sz="2000" strike="noStrike" u="none">
              <a:solidFill>
                <a:schemeClr val="lt1"/>
              </a:solidFill>
              <a:effectLst/>
              <a:uFillTx/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chemeClr val="lt1"/>
                </a:solidFill>
                <a:effectLst/>
                <a:uFillTx/>
                <a:latin typeface="Calibri"/>
              </a:rPr>
              <a:t>Пятый уровень структуры</a:t>
            </a:r>
            <a:endParaRPr b="0" lang="ru-RU" sz="2000" strike="noStrike" u="none">
              <a:solidFill>
                <a:schemeClr val="lt1"/>
              </a:solidFill>
              <a:effectLst/>
              <a:uFillTx/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chemeClr val="lt1"/>
                </a:solidFill>
                <a:effectLst/>
                <a:uFillTx/>
                <a:latin typeface="Calibri"/>
              </a:rPr>
              <a:t>Шестой уровень структуры</a:t>
            </a:r>
            <a:endParaRPr b="0" lang="ru-RU" sz="2000" strike="noStrike" u="none">
              <a:solidFill>
                <a:schemeClr val="lt1"/>
              </a:solidFill>
              <a:effectLst/>
              <a:uFillTx/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chemeClr val="lt1"/>
                </a:solidFill>
                <a:effectLst/>
                <a:uFillTx/>
                <a:latin typeface="Calibri"/>
              </a:rPr>
              <a:t>Седьмой уровень структуры</a:t>
            </a:r>
            <a:endParaRPr b="0" lang="ru-RU" sz="2000" strike="noStrike" u="none">
              <a:solidFill>
                <a:schemeClr val="lt1"/>
              </a:solidFill>
              <a:effectLst/>
              <a:uFillTx/>
              <a:latin typeface="Calibri"/>
            </a:endParaRPr>
          </a:p>
        </p:txBody>
      </p:sp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Пустой слайд">
    <p:bg>
      <p:bgPr>
        <a:solidFill>
          <a:schemeClr val="dk2">
            <a:lumMod val="20000"/>
            <a:lumOff val="80000"/>
          </a:scheme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dt" idx="28"/>
          </p:nvPr>
        </p:nvSpPr>
        <p:spPr>
          <a:xfrm>
            <a:off x="609480" y="6356520"/>
            <a:ext cx="2844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lnSpc>
                <a:spcPct val="100000"/>
              </a:lnSpc>
              <a:buNone/>
              <a:defRPr b="0" lang="ru-RU" sz="1200" strike="noStrike" u="none">
                <a:solidFill>
                  <a:srgbClr val="8b8b8b"/>
                </a:solidFill>
                <a:effectLst/>
                <a:uFillTx/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</a:pPr>
            <a:r>
              <a:rPr b="0" lang="ru-RU" sz="1200" strike="noStrike" u="none">
                <a:solidFill>
                  <a:srgbClr val="8b8b8b"/>
                </a:solidFill>
                <a:effectLst/>
                <a:uFillTx/>
                <a:latin typeface="Arial"/>
              </a:rPr>
              <a:t>&lt;дата/время&gt;</a:t>
            </a:r>
            <a:endParaRPr b="0" lang="ru-RU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ftr" idx="29"/>
          </p:nvPr>
        </p:nvSpPr>
        <p:spPr>
          <a:xfrm>
            <a:off x="4165560" y="6356520"/>
            <a:ext cx="386028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ru-RU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ru-RU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&lt;нижний колонтитул&gt;</a:t>
            </a:r>
            <a:endParaRPr b="0" lang="ru-RU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48" name="PlaceHolder 3"/>
          <p:cNvSpPr>
            <a:spLocks noGrp="1"/>
          </p:cNvSpPr>
          <p:nvPr>
            <p:ph type="sldNum" idx="30"/>
          </p:nvPr>
        </p:nvSpPr>
        <p:spPr>
          <a:xfrm>
            <a:off x="8737560" y="6356520"/>
            <a:ext cx="2844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>
              <a:lnSpc>
                <a:spcPct val="100000"/>
              </a:lnSpc>
              <a:buNone/>
              <a:defRPr b="0" lang="ru-RU" sz="1200" strike="noStrike" u="none">
                <a:solidFill>
                  <a:srgbClr val="8b8b8b"/>
                </a:solidFill>
                <a:effectLst/>
                <a:uFillTx/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D47F4007-AEF6-4B51-BE1A-900C3A607520}" type="slidenum">
              <a:rPr b="0" lang="ru-RU" sz="1200" strike="noStrike" u="none">
                <a:solidFill>
                  <a:srgbClr val="8b8b8b"/>
                </a:solidFill>
                <a:effectLst/>
                <a:uFillTx/>
                <a:latin typeface="Arial"/>
              </a:rPr>
              <a:t>&lt;номер&gt;</a:t>
            </a:fld>
            <a:endParaRPr b="0" lang="ru-RU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49" name="PlaceHolder 4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ru-RU" sz="4400" strike="noStrike" u="none">
                <a:solidFill>
                  <a:schemeClr val="lt1"/>
                </a:solidFill>
                <a:effectLst/>
                <a:uFillTx/>
                <a:latin typeface="Arial"/>
              </a:rPr>
              <a:t>Для правки текста заглавия щёлкните мышью</a:t>
            </a:r>
            <a:endParaRPr b="0" lang="ru-RU" sz="4400" strike="noStrike" u="none">
              <a:solidFill>
                <a:schemeClr val="lt1"/>
              </a:solidFill>
              <a:effectLst/>
              <a:uFillTx/>
              <a:latin typeface="Arial"/>
            </a:endParaRPr>
          </a:p>
        </p:txBody>
      </p:sp>
      <p:sp>
        <p:nvSpPr>
          <p:cNvPr id="50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trike="noStrike" u="none">
                <a:solidFill>
                  <a:schemeClr val="lt1"/>
                </a:solidFill>
                <a:effectLst/>
                <a:uFillTx/>
                <a:latin typeface="Calibri"/>
              </a:rPr>
              <a:t>Для правки структуры щёлкните мышью</a:t>
            </a:r>
            <a:endParaRPr b="0" lang="ru-RU" sz="3200" strike="noStrike" u="none">
              <a:solidFill>
                <a:schemeClr val="lt1"/>
              </a:solidFill>
              <a:effectLst/>
              <a:uFillTx/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400" strike="noStrike" u="none">
                <a:solidFill>
                  <a:schemeClr val="lt1"/>
                </a:solidFill>
                <a:effectLst/>
                <a:uFillTx/>
                <a:latin typeface="Calibri"/>
              </a:rPr>
              <a:t>Второй уровень структуры</a:t>
            </a:r>
            <a:endParaRPr b="0" lang="ru-RU" sz="2400" strike="noStrike" u="none">
              <a:solidFill>
                <a:schemeClr val="lt1"/>
              </a:solidFill>
              <a:effectLst/>
              <a:uFillTx/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chemeClr val="lt1"/>
                </a:solidFill>
                <a:effectLst/>
                <a:uFillTx/>
                <a:latin typeface="Calibri"/>
              </a:rPr>
              <a:t>Третий уровень структуры</a:t>
            </a:r>
            <a:endParaRPr b="0" lang="ru-RU" sz="2000" strike="noStrike" u="none">
              <a:solidFill>
                <a:schemeClr val="lt1"/>
              </a:solidFill>
              <a:effectLst/>
              <a:uFillTx/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trike="noStrike" u="none">
                <a:solidFill>
                  <a:schemeClr val="lt1"/>
                </a:solidFill>
                <a:effectLst/>
                <a:uFillTx/>
                <a:latin typeface="Calibri"/>
              </a:rPr>
              <a:t>Четвёртый уровень структуры</a:t>
            </a:r>
            <a:endParaRPr b="0" lang="ru-RU" sz="2000" strike="noStrike" u="none">
              <a:solidFill>
                <a:schemeClr val="lt1"/>
              </a:solidFill>
              <a:effectLst/>
              <a:uFillTx/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chemeClr val="lt1"/>
                </a:solidFill>
                <a:effectLst/>
                <a:uFillTx/>
                <a:latin typeface="Calibri"/>
              </a:rPr>
              <a:t>Пятый уровень структуры</a:t>
            </a:r>
            <a:endParaRPr b="0" lang="ru-RU" sz="2000" strike="noStrike" u="none">
              <a:solidFill>
                <a:schemeClr val="lt1"/>
              </a:solidFill>
              <a:effectLst/>
              <a:uFillTx/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chemeClr val="lt1"/>
                </a:solidFill>
                <a:effectLst/>
                <a:uFillTx/>
                <a:latin typeface="Calibri"/>
              </a:rPr>
              <a:t>Шестой уровень структуры</a:t>
            </a:r>
            <a:endParaRPr b="0" lang="ru-RU" sz="2000" strike="noStrike" u="none">
              <a:solidFill>
                <a:schemeClr val="lt1"/>
              </a:solidFill>
              <a:effectLst/>
              <a:uFillTx/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trike="noStrike" u="none">
                <a:solidFill>
                  <a:schemeClr val="lt1"/>
                </a:solidFill>
                <a:effectLst/>
                <a:uFillTx/>
                <a:latin typeface="Calibri"/>
              </a:rPr>
              <a:t>Седьмой уровень структуры</a:t>
            </a:r>
            <a:endParaRPr b="0" lang="ru-RU" sz="2000" strike="noStrike" u="none">
              <a:solidFill>
                <a:schemeClr val="lt1"/>
              </a:solidFill>
              <a:effectLst/>
              <a:uFillTx/>
              <a:latin typeface="Calibri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Объект с подписью">
    <p:bg>
      <p:bgPr>
        <a:solidFill>
          <a:schemeClr val="dk2">
            <a:lumMod val="20000"/>
            <a:lumOff val="80000"/>
          </a:scheme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609480" y="272880"/>
            <a:ext cx="4010760" cy="11617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defTabSz="914400">
              <a:lnSpc>
                <a:spcPct val="100000"/>
              </a:lnSpc>
              <a:buNone/>
            </a:pPr>
            <a:r>
              <a:rPr b="1" lang="ru-RU" sz="2000" strike="noStrike" u="none">
                <a:solidFill>
                  <a:schemeClr val="lt1"/>
                </a:solidFill>
                <a:effectLst/>
                <a:uFillTx/>
                <a:latin typeface="Calibri"/>
              </a:rPr>
              <a:t>Образец заголовка</a:t>
            </a:r>
            <a:endParaRPr b="0" lang="ru-RU" sz="2000" strike="noStrike" u="none">
              <a:solidFill>
                <a:schemeClr val="lt1"/>
              </a:solidFill>
              <a:effectLst/>
              <a:uFillTx/>
              <a:latin typeface="Arial"/>
            </a:endParaRPr>
          </a:p>
        </p:txBody>
      </p:sp>
      <p:sp>
        <p:nvSpPr>
          <p:cNvPr id="52" name="PlaceHolder 2"/>
          <p:cNvSpPr>
            <a:spLocks noGrp="1"/>
          </p:cNvSpPr>
          <p:nvPr>
            <p:ph type="body"/>
          </p:nvPr>
        </p:nvSpPr>
        <p:spPr>
          <a:xfrm>
            <a:off x="4766760" y="273240"/>
            <a:ext cx="6815160" cy="58528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343080" indent="-343080" defTabSz="914400">
              <a:lnSpc>
                <a:spcPct val="100000"/>
              </a:lnSpc>
              <a:spcBef>
                <a:spcPts val="641"/>
              </a:spcBef>
              <a:buClr>
                <a:srgbClr val="ffffff"/>
              </a:buClr>
              <a:buFont typeface="Arial"/>
              <a:buChar char="•"/>
            </a:pPr>
            <a:r>
              <a:rPr b="0" lang="ru-RU" sz="3200" strike="noStrike" u="none">
                <a:solidFill>
                  <a:schemeClr val="lt1"/>
                </a:solidFill>
                <a:effectLst/>
                <a:uFillTx/>
                <a:latin typeface="Calibri"/>
              </a:rPr>
              <a:t>Образец текста</a:t>
            </a:r>
            <a:endParaRPr b="0" lang="ru-RU" sz="3200" strike="noStrike" u="none">
              <a:solidFill>
                <a:schemeClr val="lt1"/>
              </a:solidFill>
              <a:effectLst/>
              <a:uFillTx/>
              <a:latin typeface="Calibri"/>
            </a:endParaRPr>
          </a:p>
          <a:p>
            <a:pPr lvl="1" marL="743040" indent="-285840" defTabSz="914400">
              <a:lnSpc>
                <a:spcPct val="100000"/>
              </a:lnSpc>
              <a:spcBef>
                <a:spcPts val="561"/>
              </a:spcBef>
              <a:buClr>
                <a:srgbClr val="ffffff"/>
              </a:buClr>
              <a:buFont typeface="Arial"/>
              <a:buChar char="–"/>
            </a:pPr>
            <a:r>
              <a:rPr b="0" lang="ru-RU" sz="2800" strike="noStrike" u="none">
                <a:solidFill>
                  <a:schemeClr val="lt1"/>
                </a:solidFill>
                <a:effectLst/>
                <a:uFillTx/>
                <a:latin typeface="Calibri"/>
              </a:rPr>
              <a:t>Второй уровень</a:t>
            </a:r>
            <a:endParaRPr b="0" lang="ru-RU" sz="2800" strike="noStrike" u="none">
              <a:solidFill>
                <a:schemeClr val="lt1"/>
              </a:solidFill>
              <a:effectLst/>
              <a:uFillTx/>
              <a:latin typeface="Calibri"/>
            </a:endParaRPr>
          </a:p>
          <a:p>
            <a:pPr lvl="2" marL="1143000" indent="-228600" defTabSz="914400">
              <a:lnSpc>
                <a:spcPct val="100000"/>
              </a:lnSpc>
              <a:spcBef>
                <a:spcPts val="479"/>
              </a:spcBef>
              <a:buClr>
                <a:srgbClr val="ffffff"/>
              </a:buClr>
              <a:buFont typeface="Arial"/>
              <a:buChar char="•"/>
            </a:pPr>
            <a:r>
              <a:rPr b="0" lang="ru-RU" sz="2400" strike="noStrike" u="none">
                <a:solidFill>
                  <a:schemeClr val="lt1"/>
                </a:solidFill>
                <a:effectLst/>
                <a:uFillTx/>
                <a:latin typeface="Calibri"/>
              </a:rPr>
              <a:t>Третий уровень</a:t>
            </a:r>
            <a:endParaRPr b="0" lang="ru-RU" sz="2400" strike="noStrike" u="none">
              <a:solidFill>
                <a:schemeClr val="lt1"/>
              </a:solidFill>
              <a:effectLst/>
              <a:uFillTx/>
              <a:latin typeface="Calibri"/>
            </a:endParaRPr>
          </a:p>
          <a:p>
            <a:pPr lvl="3" marL="1600200" indent="-228600" defTabSz="914400">
              <a:lnSpc>
                <a:spcPct val="100000"/>
              </a:lnSpc>
              <a:spcBef>
                <a:spcPts val="400"/>
              </a:spcBef>
              <a:buClr>
                <a:srgbClr val="ffffff"/>
              </a:buClr>
              <a:buFont typeface="Arial"/>
              <a:buChar char="–"/>
            </a:pPr>
            <a:r>
              <a:rPr b="0" lang="ru-RU" sz="2000" strike="noStrike" u="none">
                <a:solidFill>
                  <a:schemeClr val="lt1"/>
                </a:solidFill>
                <a:effectLst/>
                <a:uFillTx/>
                <a:latin typeface="Calibri"/>
              </a:rPr>
              <a:t>Четвертый уровень</a:t>
            </a:r>
            <a:endParaRPr b="0" lang="ru-RU" sz="2000" strike="noStrike" u="none">
              <a:solidFill>
                <a:schemeClr val="lt1"/>
              </a:solidFill>
              <a:effectLst/>
              <a:uFillTx/>
              <a:latin typeface="Calibri"/>
            </a:endParaRPr>
          </a:p>
          <a:p>
            <a:pPr lvl="4" marL="2057400" indent="-228600" defTabSz="914400">
              <a:lnSpc>
                <a:spcPct val="100000"/>
              </a:lnSpc>
              <a:spcBef>
                <a:spcPts val="400"/>
              </a:spcBef>
              <a:buClr>
                <a:srgbClr val="ffffff"/>
              </a:buClr>
              <a:buFont typeface="Arial"/>
              <a:buChar char="»"/>
            </a:pPr>
            <a:r>
              <a:rPr b="0" lang="ru-RU" sz="2000" strike="noStrike" u="none">
                <a:solidFill>
                  <a:schemeClr val="lt1"/>
                </a:solidFill>
                <a:effectLst/>
                <a:uFillTx/>
                <a:latin typeface="Calibri"/>
              </a:rPr>
              <a:t>Пятый уровень</a:t>
            </a:r>
            <a:endParaRPr b="0" lang="ru-RU" sz="2000" strike="noStrike" u="none">
              <a:solidFill>
                <a:schemeClr val="lt1"/>
              </a:solidFill>
              <a:effectLst/>
              <a:uFillTx/>
              <a:latin typeface="Calibri"/>
            </a:endParaRPr>
          </a:p>
        </p:txBody>
      </p:sp>
      <p:sp>
        <p:nvSpPr>
          <p:cNvPr id="53" name="PlaceHolder 3"/>
          <p:cNvSpPr>
            <a:spLocks noGrp="1"/>
          </p:cNvSpPr>
          <p:nvPr>
            <p:ph type="body"/>
          </p:nvPr>
        </p:nvSpPr>
        <p:spPr>
          <a:xfrm>
            <a:off x="609480" y="1434960"/>
            <a:ext cx="4010760" cy="46908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 defTabSz="914400">
              <a:lnSpc>
                <a:spcPct val="100000"/>
              </a:lnSpc>
              <a:spcBef>
                <a:spcPts val="281"/>
              </a:spcBef>
              <a:buNone/>
              <a:tabLst>
                <a:tab algn="l" pos="0"/>
              </a:tabLst>
            </a:pPr>
            <a:r>
              <a:rPr b="0" lang="ru-RU" sz="1400" strike="noStrike" u="none">
                <a:solidFill>
                  <a:schemeClr val="lt1"/>
                </a:solidFill>
                <a:effectLst/>
                <a:uFillTx/>
                <a:latin typeface="Calibri"/>
              </a:rPr>
              <a:t>Образец текста</a:t>
            </a:r>
            <a:endParaRPr b="0" lang="ru-RU" sz="1400" strike="noStrike" u="none">
              <a:solidFill>
                <a:schemeClr val="lt1"/>
              </a:solidFill>
              <a:effectLst/>
              <a:uFillTx/>
              <a:latin typeface="Calibri"/>
            </a:endParaRPr>
          </a:p>
        </p:txBody>
      </p:sp>
      <p:sp>
        <p:nvSpPr>
          <p:cNvPr id="54" name="PlaceHolder 4"/>
          <p:cNvSpPr>
            <a:spLocks noGrp="1"/>
          </p:cNvSpPr>
          <p:nvPr>
            <p:ph type="dt" idx="31"/>
          </p:nvPr>
        </p:nvSpPr>
        <p:spPr>
          <a:xfrm>
            <a:off x="609480" y="6356520"/>
            <a:ext cx="2844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lnSpc>
                <a:spcPct val="100000"/>
              </a:lnSpc>
              <a:buNone/>
              <a:defRPr b="0" lang="ru-RU" sz="1200" strike="noStrike" u="none">
                <a:solidFill>
                  <a:srgbClr val="8b8b8b"/>
                </a:solidFill>
                <a:effectLst/>
                <a:uFillTx/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</a:pPr>
            <a:r>
              <a:rPr b="0" lang="ru-RU" sz="1200" strike="noStrike" u="none">
                <a:solidFill>
                  <a:srgbClr val="8b8b8b"/>
                </a:solidFill>
                <a:effectLst/>
                <a:uFillTx/>
                <a:latin typeface="Arial"/>
              </a:rPr>
              <a:t>&lt;дата/время&gt;</a:t>
            </a:r>
            <a:endParaRPr b="0" lang="ru-RU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55" name="PlaceHolder 5"/>
          <p:cNvSpPr>
            <a:spLocks noGrp="1"/>
          </p:cNvSpPr>
          <p:nvPr>
            <p:ph type="ftr" idx="32"/>
          </p:nvPr>
        </p:nvSpPr>
        <p:spPr>
          <a:xfrm>
            <a:off x="4165560" y="6356520"/>
            <a:ext cx="386028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ru-RU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ru-RU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&lt;нижний колонтитул&gt;</a:t>
            </a:r>
            <a:endParaRPr b="0" lang="ru-RU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56" name="PlaceHolder 6"/>
          <p:cNvSpPr>
            <a:spLocks noGrp="1"/>
          </p:cNvSpPr>
          <p:nvPr>
            <p:ph type="sldNum" idx="33"/>
          </p:nvPr>
        </p:nvSpPr>
        <p:spPr>
          <a:xfrm>
            <a:off x="8737560" y="6356520"/>
            <a:ext cx="2844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>
              <a:lnSpc>
                <a:spcPct val="100000"/>
              </a:lnSpc>
              <a:buNone/>
              <a:defRPr b="0" lang="ru-RU" sz="1200" strike="noStrike" u="none">
                <a:solidFill>
                  <a:srgbClr val="8b8b8b"/>
                </a:solidFill>
                <a:effectLst/>
                <a:uFillTx/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4D819023-5E6C-4AF7-BAC5-CA465CE3AE63}" type="slidenum">
              <a:rPr b="0" lang="ru-RU" sz="1200" strike="noStrike" u="none">
                <a:solidFill>
                  <a:srgbClr val="8b8b8b"/>
                </a:solidFill>
                <a:effectLst/>
                <a:uFillTx/>
                <a:latin typeface="Arial"/>
              </a:rPr>
              <a:t>&lt;номер&gt;</a:t>
            </a:fld>
            <a:endParaRPr b="0" lang="ru-RU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Рисунок с подписью">
    <p:bg>
      <p:bgPr>
        <a:solidFill>
          <a:schemeClr val="dk2">
            <a:lumMod val="20000"/>
            <a:lumOff val="80000"/>
          </a:scheme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2389680" y="4800600"/>
            <a:ext cx="7314840" cy="5662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defTabSz="914400">
              <a:lnSpc>
                <a:spcPct val="100000"/>
              </a:lnSpc>
              <a:buNone/>
            </a:pPr>
            <a:r>
              <a:rPr b="1" lang="ru-RU" sz="2000" strike="noStrike" u="none">
                <a:solidFill>
                  <a:schemeClr val="lt1"/>
                </a:solidFill>
                <a:effectLst/>
                <a:uFillTx/>
                <a:latin typeface="Calibri"/>
              </a:rPr>
              <a:t>Образец заголовка</a:t>
            </a:r>
            <a:endParaRPr b="0" lang="ru-RU" sz="2000" strike="noStrike" u="none">
              <a:solidFill>
                <a:schemeClr val="lt1"/>
              </a:solidFill>
              <a:effectLst/>
              <a:uFillTx/>
              <a:latin typeface="Arial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 type="body"/>
          </p:nvPr>
        </p:nvSpPr>
        <p:spPr>
          <a:xfrm>
            <a:off x="2389680" y="612720"/>
            <a:ext cx="7314840" cy="411444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3200" strike="noStrike" u="none">
                <a:solidFill>
                  <a:schemeClr val="lt1"/>
                </a:solidFill>
                <a:effectLst/>
                <a:uFillTx/>
                <a:latin typeface="Arial"/>
              </a:rPr>
              <a:t>Вставка рисунка</a:t>
            </a:r>
            <a:endParaRPr b="0" lang="ru-RU" sz="3200" strike="noStrike" u="none">
              <a:solidFill>
                <a:schemeClr val="lt1"/>
              </a:solidFill>
              <a:effectLst/>
              <a:uFillTx/>
              <a:latin typeface="Calibri"/>
            </a:endParaRPr>
          </a:p>
        </p:txBody>
      </p:sp>
      <p:sp>
        <p:nvSpPr>
          <p:cNvPr id="59" name="PlaceHolder 3"/>
          <p:cNvSpPr>
            <a:spLocks noGrp="1"/>
          </p:cNvSpPr>
          <p:nvPr>
            <p:ph type="body"/>
          </p:nvPr>
        </p:nvSpPr>
        <p:spPr>
          <a:xfrm>
            <a:off x="2389680" y="5367240"/>
            <a:ext cx="7314840" cy="8046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 defTabSz="914400">
              <a:lnSpc>
                <a:spcPct val="100000"/>
              </a:lnSpc>
              <a:spcBef>
                <a:spcPts val="281"/>
              </a:spcBef>
              <a:buNone/>
              <a:tabLst>
                <a:tab algn="l" pos="0"/>
              </a:tabLst>
            </a:pPr>
            <a:r>
              <a:rPr b="0" lang="ru-RU" sz="1400" strike="noStrike" u="none">
                <a:solidFill>
                  <a:schemeClr val="lt1"/>
                </a:solidFill>
                <a:effectLst/>
                <a:uFillTx/>
                <a:latin typeface="Calibri"/>
              </a:rPr>
              <a:t>Образец текста</a:t>
            </a:r>
            <a:endParaRPr b="0" lang="ru-RU" sz="1400" strike="noStrike" u="none">
              <a:solidFill>
                <a:schemeClr val="lt1"/>
              </a:solidFill>
              <a:effectLst/>
              <a:uFillTx/>
              <a:latin typeface="Calibri"/>
            </a:endParaRPr>
          </a:p>
        </p:txBody>
      </p:sp>
      <p:sp>
        <p:nvSpPr>
          <p:cNvPr id="60" name="PlaceHolder 4"/>
          <p:cNvSpPr>
            <a:spLocks noGrp="1"/>
          </p:cNvSpPr>
          <p:nvPr>
            <p:ph type="dt" idx="34"/>
          </p:nvPr>
        </p:nvSpPr>
        <p:spPr>
          <a:xfrm>
            <a:off x="609480" y="6356520"/>
            <a:ext cx="2844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lnSpc>
                <a:spcPct val="100000"/>
              </a:lnSpc>
              <a:buNone/>
              <a:defRPr b="0" lang="ru-RU" sz="1200" strike="noStrike" u="none">
                <a:solidFill>
                  <a:srgbClr val="8b8b8b"/>
                </a:solidFill>
                <a:effectLst/>
                <a:uFillTx/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</a:pPr>
            <a:r>
              <a:rPr b="0" lang="ru-RU" sz="1200" strike="noStrike" u="none">
                <a:solidFill>
                  <a:srgbClr val="8b8b8b"/>
                </a:solidFill>
                <a:effectLst/>
                <a:uFillTx/>
                <a:latin typeface="Arial"/>
              </a:rPr>
              <a:t>&lt;дата/время&gt;</a:t>
            </a:r>
            <a:endParaRPr b="0" lang="ru-RU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61" name="PlaceHolder 5"/>
          <p:cNvSpPr>
            <a:spLocks noGrp="1"/>
          </p:cNvSpPr>
          <p:nvPr>
            <p:ph type="ftr" idx="35"/>
          </p:nvPr>
        </p:nvSpPr>
        <p:spPr>
          <a:xfrm>
            <a:off x="4165560" y="6356520"/>
            <a:ext cx="386028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ru-RU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ru-RU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&lt;нижний колонтитул&gt;</a:t>
            </a:r>
            <a:endParaRPr b="0" lang="ru-RU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62" name="PlaceHolder 6"/>
          <p:cNvSpPr>
            <a:spLocks noGrp="1"/>
          </p:cNvSpPr>
          <p:nvPr>
            <p:ph type="sldNum" idx="36"/>
          </p:nvPr>
        </p:nvSpPr>
        <p:spPr>
          <a:xfrm>
            <a:off x="8737560" y="6356520"/>
            <a:ext cx="2844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>
              <a:lnSpc>
                <a:spcPct val="100000"/>
              </a:lnSpc>
              <a:buNone/>
              <a:defRPr b="0" lang="ru-RU" sz="1200" strike="noStrike" u="none">
                <a:solidFill>
                  <a:srgbClr val="8b8b8b"/>
                </a:solidFill>
                <a:effectLst/>
                <a:uFillTx/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315E0DAA-E682-45E1-B59F-4817A64F7B7E}" type="slidenum">
              <a:rPr b="0" lang="ru-RU" sz="1200" strike="noStrike" u="none">
                <a:solidFill>
                  <a:srgbClr val="8b8b8b"/>
                </a:solidFill>
                <a:effectLst/>
                <a:uFillTx/>
                <a:latin typeface="Arial"/>
              </a:rPr>
              <a:t>&lt;номер&gt;</a:t>
            </a:fld>
            <a:endParaRPr b="0" lang="ru-RU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vertTx" preserve="1">
  <p:cSld name="Заголовок и вертикальный текст">
    <p:bg>
      <p:bgPr>
        <a:solidFill>
          <a:schemeClr val="dk2">
            <a:lumMod val="20000"/>
            <a:lumOff val="80000"/>
          </a:scheme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609480" y="274680"/>
            <a:ext cx="10972440" cy="11426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algn="ctr" defTabSz="914400">
              <a:lnSpc>
                <a:spcPct val="100000"/>
              </a:lnSpc>
              <a:buNone/>
            </a:pPr>
            <a:r>
              <a:rPr b="0" lang="ru-RU" sz="4400" strike="noStrike" u="none">
                <a:solidFill>
                  <a:schemeClr val="lt1"/>
                </a:solidFill>
                <a:effectLst/>
                <a:uFillTx/>
                <a:latin typeface="Calibri"/>
              </a:rPr>
              <a:t>Образец заголовка</a:t>
            </a:r>
            <a:endParaRPr b="0" lang="ru-RU" sz="4400" strike="noStrike" u="none">
              <a:solidFill>
                <a:schemeClr val="lt1"/>
              </a:solidFill>
              <a:effectLst/>
              <a:uFillTx/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609480" y="1600200"/>
            <a:ext cx="10972440" cy="45255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 vert="eaVert">
            <a:noAutofit/>
          </a:bodyPr>
          <a:p>
            <a:pPr marL="343080" indent="-343080" defTabSz="914400">
              <a:lnSpc>
                <a:spcPct val="100000"/>
              </a:lnSpc>
              <a:spcBef>
                <a:spcPts val="641"/>
              </a:spcBef>
              <a:buClr>
                <a:srgbClr val="ffffff"/>
              </a:buClr>
              <a:buFont typeface="Arial"/>
              <a:buChar char="•"/>
            </a:pPr>
            <a:r>
              <a:rPr b="0" lang="ru-RU" sz="3200" strike="noStrike" u="none">
                <a:solidFill>
                  <a:schemeClr val="lt1"/>
                </a:solidFill>
                <a:effectLst/>
                <a:uFillTx/>
                <a:latin typeface="Calibri"/>
              </a:rPr>
              <a:t>Образец текста</a:t>
            </a:r>
            <a:endParaRPr b="0" lang="ru-RU" sz="3200" strike="noStrike" u="none">
              <a:solidFill>
                <a:schemeClr val="lt1"/>
              </a:solidFill>
              <a:effectLst/>
              <a:uFillTx/>
              <a:latin typeface="Calibri"/>
            </a:endParaRPr>
          </a:p>
          <a:p>
            <a:pPr lvl="1" marL="743040" indent="-285840" defTabSz="914400">
              <a:lnSpc>
                <a:spcPct val="100000"/>
              </a:lnSpc>
              <a:spcBef>
                <a:spcPts val="561"/>
              </a:spcBef>
              <a:buClr>
                <a:srgbClr val="ffffff"/>
              </a:buClr>
              <a:buFont typeface="Arial"/>
              <a:buChar char="–"/>
            </a:pPr>
            <a:r>
              <a:rPr b="0" lang="ru-RU" sz="2800" strike="noStrike" u="none">
                <a:solidFill>
                  <a:schemeClr val="lt1"/>
                </a:solidFill>
                <a:effectLst/>
                <a:uFillTx/>
                <a:latin typeface="Calibri"/>
              </a:rPr>
              <a:t>Второй уровень</a:t>
            </a:r>
            <a:endParaRPr b="0" lang="ru-RU" sz="2800" strike="noStrike" u="none">
              <a:solidFill>
                <a:schemeClr val="lt1"/>
              </a:solidFill>
              <a:effectLst/>
              <a:uFillTx/>
              <a:latin typeface="Calibri"/>
            </a:endParaRPr>
          </a:p>
          <a:p>
            <a:pPr lvl="2" marL="1143000" indent="-228600" defTabSz="914400">
              <a:lnSpc>
                <a:spcPct val="100000"/>
              </a:lnSpc>
              <a:spcBef>
                <a:spcPts val="479"/>
              </a:spcBef>
              <a:buClr>
                <a:srgbClr val="ffffff"/>
              </a:buClr>
              <a:buFont typeface="Arial"/>
              <a:buChar char="•"/>
            </a:pPr>
            <a:r>
              <a:rPr b="0" lang="ru-RU" sz="2400" strike="noStrike" u="none">
                <a:solidFill>
                  <a:schemeClr val="lt1"/>
                </a:solidFill>
                <a:effectLst/>
                <a:uFillTx/>
                <a:latin typeface="Calibri"/>
              </a:rPr>
              <a:t>Третий уровень</a:t>
            </a:r>
            <a:endParaRPr b="0" lang="ru-RU" sz="2400" strike="noStrike" u="none">
              <a:solidFill>
                <a:schemeClr val="lt1"/>
              </a:solidFill>
              <a:effectLst/>
              <a:uFillTx/>
              <a:latin typeface="Calibri"/>
            </a:endParaRPr>
          </a:p>
          <a:p>
            <a:pPr lvl="3" marL="1600200" indent="-228600" defTabSz="914400">
              <a:lnSpc>
                <a:spcPct val="100000"/>
              </a:lnSpc>
              <a:spcBef>
                <a:spcPts val="400"/>
              </a:spcBef>
              <a:buClr>
                <a:srgbClr val="ffffff"/>
              </a:buClr>
              <a:buFont typeface="Arial"/>
              <a:buChar char="–"/>
            </a:pPr>
            <a:r>
              <a:rPr b="0" lang="ru-RU" sz="2000" strike="noStrike" u="none">
                <a:solidFill>
                  <a:schemeClr val="lt1"/>
                </a:solidFill>
                <a:effectLst/>
                <a:uFillTx/>
                <a:latin typeface="Calibri"/>
              </a:rPr>
              <a:t>Четвертый уровень</a:t>
            </a:r>
            <a:endParaRPr b="0" lang="ru-RU" sz="2000" strike="noStrike" u="none">
              <a:solidFill>
                <a:schemeClr val="lt1"/>
              </a:solidFill>
              <a:effectLst/>
              <a:uFillTx/>
              <a:latin typeface="Calibri"/>
            </a:endParaRPr>
          </a:p>
          <a:p>
            <a:pPr lvl="4" marL="2057400" indent="-228600" defTabSz="914400">
              <a:lnSpc>
                <a:spcPct val="100000"/>
              </a:lnSpc>
              <a:spcBef>
                <a:spcPts val="400"/>
              </a:spcBef>
              <a:buClr>
                <a:srgbClr val="ffffff"/>
              </a:buClr>
              <a:buFont typeface="Arial"/>
              <a:buChar char="»"/>
            </a:pPr>
            <a:r>
              <a:rPr b="0" lang="ru-RU" sz="2000" strike="noStrike" u="none">
                <a:solidFill>
                  <a:schemeClr val="lt1"/>
                </a:solidFill>
                <a:effectLst/>
                <a:uFillTx/>
                <a:latin typeface="Calibri"/>
              </a:rPr>
              <a:t>Пятый уровень</a:t>
            </a:r>
            <a:endParaRPr b="0" lang="ru-RU" sz="2000" strike="noStrike" u="none">
              <a:solidFill>
                <a:schemeClr val="lt1"/>
              </a:solidFill>
              <a:effectLst/>
              <a:uFillTx/>
              <a:latin typeface="Calibri"/>
            </a:endParaRPr>
          </a:p>
        </p:txBody>
      </p:sp>
      <p:sp>
        <p:nvSpPr>
          <p:cNvPr id="7" name="PlaceHolder 3"/>
          <p:cNvSpPr>
            <a:spLocks noGrp="1"/>
          </p:cNvSpPr>
          <p:nvPr>
            <p:ph type="dt" idx="4"/>
          </p:nvPr>
        </p:nvSpPr>
        <p:spPr>
          <a:xfrm>
            <a:off x="609480" y="6356520"/>
            <a:ext cx="2844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lnSpc>
                <a:spcPct val="100000"/>
              </a:lnSpc>
              <a:buNone/>
              <a:defRPr b="0" lang="ru-RU" sz="1200" strike="noStrike" u="none">
                <a:solidFill>
                  <a:srgbClr val="8b8b8b"/>
                </a:solidFill>
                <a:effectLst/>
                <a:uFillTx/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</a:pPr>
            <a:r>
              <a:rPr b="0" lang="ru-RU" sz="1200" strike="noStrike" u="none">
                <a:solidFill>
                  <a:srgbClr val="8b8b8b"/>
                </a:solidFill>
                <a:effectLst/>
                <a:uFillTx/>
                <a:latin typeface="Arial"/>
              </a:rPr>
              <a:t>&lt;дата/время&gt;</a:t>
            </a:r>
            <a:endParaRPr b="0" lang="ru-RU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8" name="PlaceHolder 4"/>
          <p:cNvSpPr>
            <a:spLocks noGrp="1"/>
          </p:cNvSpPr>
          <p:nvPr>
            <p:ph type="ftr" idx="5"/>
          </p:nvPr>
        </p:nvSpPr>
        <p:spPr>
          <a:xfrm>
            <a:off x="4165560" y="6356520"/>
            <a:ext cx="386028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ru-RU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ru-RU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&lt;нижний колонтитул&gt;</a:t>
            </a:r>
            <a:endParaRPr b="0" lang="ru-RU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9" name="PlaceHolder 5"/>
          <p:cNvSpPr>
            <a:spLocks noGrp="1"/>
          </p:cNvSpPr>
          <p:nvPr>
            <p:ph type="sldNum" idx="6"/>
          </p:nvPr>
        </p:nvSpPr>
        <p:spPr>
          <a:xfrm>
            <a:off x="8737560" y="6356520"/>
            <a:ext cx="2844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>
              <a:lnSpc>
                <a:spcPct val="100000"/>
              </a:lnSpc>
              <a:buNone/>
              <a:defRPr b="0" lang="ru-RU" sz="1200" strike="noStrike" u="none">
                <a:solidFill>
                  <a:srgbClr val="8b8b8b"/>
                </a:solidFill>
                <a:effectLst/>
                <a:uFillTx/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94B8880F-E2A8-440A-AD03-A8D9179CEDFC}" type="slidenum">
              <a:rPr b="0" lang="ru-RU" sz="1200" strike="noStrike" u="none">
                <a:solidFill>
                  <a:srgbClr val="8b8b8b"/>
                </a:solidFill>
                <a:effectLst/>
                <a:uFillTx/>
                <a:latin typeface="Arial"/>
              </a:rPr>
              <a:t>&lt;номер&gt;</a:t>
            </a:fld>
            <a:endParaRPr b="0" lang="ru-RU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vertTitleAndTx" preserve="1">
  <p:cSld name="Вертикальный заголовок и текст">
    <p:bg>
      <p:bgPr>
        <a:solidFill>
          <a:schemeClr val="dk2">
            <a:lumMod val="20000"/>
            <a:lumOff val="80000"/>
          </a:scheme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>
            <a:off x="8839080" y="274680"/>
            <a:ext cx="2742840" cy="58510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 vert="eaVert">
            <a:noAutofit/>
          </a:bodyPr>
          <a:p>
            <a:pPr indent="0" algn="ctr" defTabSz="914400">
              <a:lnSpc>
                <a:spcPct val="100000"/>
              </a:lnSpc>
              <a:buNone/>
            </a:pPr>
            <a:r>
              <a:rPr b="0" lang="ru-RU" sz="4400" strike="noStrike" u="none">
                <a:solidFill>
                  <a:schemeClr val="lt1"/>
                </a:solidFill>
                <a:effectLst/>
                <a:uFillTx/>
                <a:latin typeface="Calibri"/>
              </a:rPr>
              <a:t>Образец заголовка</a:t>
            </a:r>
            <a:endParaRPr b="0" lang="ru-RU" sz="4400" strike="noStrike" u="none">
              <a:solidFill>
                <a:schemeClr val="lt1"/>
              </a:solidFill>
              <a:effectLst/>
              <a:uFillTx/>
              <a:latin typeface="Arial"/>
            </a:endParaRPr>
          </a:p>
        </p:txBody>
      </p:sp>
      <p:sp>
        <p:nvSpPr>
          <p:cNvPr id="11" name="PlaceHolder 2"/>
          <p:cNvSpPr>
            <a:spLocks noGrp="1"/>
          </p:cNvSpPr>
          <p:nvPr>
            <p:ph type="body"/>
          </p:nvPr>
        </p:nvSpPr>
        <p:spPr>
          <a:xfrm>
            <a:off x="609480" y="274680"/>
            <a:ext cx="8026200" cy="58510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 vert="eaVert">
            <a:noAutofit/>
          </a:bodyPr>
          <a:p>
            <a:pPr marL="343080" indent="-343080" defTabSz="914400">
              <a:lnSpc>
                <a:spcPct val="100000"/>
              </a:lnSpc>
              <a:spcBef>
                <a:spcPts val="641"/>
              </a:spcBef>
              <a:buClr>
                <a:srgbClr val="ffffff"/>
              </a:buClr>
              <a:buFont typeface="Arial"/>
              <a:buChar char="•"/>
            </a:pPr>
            <a:r>
              <a:rPr b="0" lang="ru-RU" sz="3200" strike="noStrike" u="none">
                <a:solidFill>
                  <a:schemeClr val="lt1"/>
                </a:solidFill>
                <a:effectLst/>
                <a:uFillTx/>
                <a:latin typeface="Calibri"/>
              </a:rPr>
              <a:t>Образец текста</a:t>
            </a:r>
            <a:endParaRPr b="0" lang="ru-RU" sz="3200" strike="noStrike" u="none">
              <a:solidFill>
                <a:schemeClr val="lt1"/>
              </a:solidFill>
              <a:effectLst/>
              <a:uFillTx/>
              <a:latin typeface="Calibri"/>
            </a:endParaRPr>
          </a:p>
          <a:p>
            <a:pPr lvl="1" marL="743040" indent="-285840" defTabSz="914400">
              <a:lnSpc>
                <a:spcPct val="100000"/>
              </a:lnSpc>
              <a:spcBef>
                <a:spcPts val="561"/>
              </a:spcBef>
              <a:buClr>
                <a:srgbClr val="ffffff"/>
              </a:buClr>
              <a:buFont typeface="Arial"/>
              <a:buChar char="–"/>
            </a:pPr>
            <a:r>
              <a:rPr b="0" lang="ru-RU" sz="2800" strike="noStrike" u="none">
                <a:solidFill>
                  <a:schemeClr val="lt1"/>
                </a:solidFill>
                <a:effectLst/>
                <a:uFillTx/>
                <a:latin typeface="Calibri"/>
              </a:rPr>
              <a:t>Второй уровень</a:t>
            </a:r>
            <a:endParaRPr b="0" lang="ru-RU" sz="2800" strike="noStrike" u="none">
              <a:solidFill>
                <a:schemeClr val="lt1"/>
              </a:solidFill>
              <a:effectLst/>
              <a:uFillTx/>
              <a:latin typeface="Calibri"/>
            </a:endParaRPr>
          </a:p>
          <a:p>
            <a:pPr lvl="2" marL="1143000" indent="-228600" defTabSz="914400">
              <a:lnSpc>
                <a:spcPct val="100000"/>
              </a:lnSpc>
              <a:spcBef>
                <a:spcPts val="479"/>
              </a:spcBef>
              <a:buClr>
                <a:srgbClr val="ffffff"/>
              </a:buClr>
              <a:buFont typeface="Arial"/>
              <a:buChar char="•"/>
            </a:pPr>
            <a:r>
              <a:rPr b="0" lang="ru-RU" sz="2400" strike="noStrike" u="none">
                <a:solidFill>
                  <a:schemeClr val="lt1"/>
                </a:solidFill>
                <a:effectLst/>
                <a:uFillTx/>
                <a:latin typeface="Calibri"/>
              </a:rPr>
              <a:t>Третий уровень</a:t>
            </a:r>
            <a:endParaRPr b="0" lang="ru-RU" sz="2400" strike="noStrike" u="none">
              <a:solidFill>
                <a:schemeClr val="lt1"/>
              </a:solidFill>
              <a:effectLst/>
              <a:uFillTx/>
              <a:latin typeface="Calibri"/>
            </a:endParaRPr>
          </a:p>
          <a:p>
            <a:pPr lvl="3" marL="1600200" indent="-228600" defTabSz="914400">
              <a:lnSpc>
                <a:spcPct val="100000"/>
              </a:lnSpc>
              <a:spcBef>
                <a:spcPts val="400"/>
              </a:spcBef>
              <a:buClr>
                <a:srgbClr val="ffffff"/>
              </a:buClr>
              <a:buFont typeface="Arial"/>
              <a:buChar char="–"/>
            </a:pPr>
            <a:r>
              <a:rPr b="0" lang="ru-RU" sz="2000" strike="noStrike" u="none">
                <a:solidFill>
                  <a:schemeClr val="lt1"/>
                </a:solidFill>
                <a:effectLst/>
                <a:uFillTx/>
                <a:latin typeface="Calibri"/>
              </a:rPr>
              <a:t>Четвертый уровень</a:t>
            </a:r>
            <a:endParaRPr b="0" lang="ru-RU" sz="2000" strike="noStrike" u="none">
              <a:solidFill>
                <a:schemeClr val="lt1"/>
              </a:solidFill>
              <a:effectLst/>
              <a:uFillTx/>
              <a:latin typeface="Calibri"/>
            </a:endParaRPr>
          </a:p>
          <a:p>
            <a:pPr lvl="4" marL="2057400" indent="-228600" defTabSz="914400">
              <a:lnSpc>
                <a:spcPct val="100000"/>
              </a:lnSpc>
              <a:spcBef>
                <a:spcPts val="400"/>
              </a:spcBef>
              <a:buClr>
                <a:srgbClr val="ffffff"/>
              </a:buClr>
              <a:buFont typeface="Arial"/>
              <a:buChar char="»"/>
            </a:pPr>
            <a:r>
              <a:rPr b="0" lang="ru-RU" sz="2000" strike="noStrike" u="none">
                <a:solidFill>
                  <a:schemeClr val="lt1"/>
                </a:solidFill>
                <a:effectLst/>
                <a:uFillTx/>
                <a:latin typeface="Calibri"/>
              </a:rPr>
              <a:t>Пятый уровень</a:t>
            </a:r>
            <a:endParaRPr b="0" lang="ru-RU" sz="2000" strike="noStrike" u="none">
              <a:solidFill>
                <a:schemeClr val="lt1"/>
              </a:solidFill>
              <a:effectLst/>
              <a:uFillTx/>
              <a:latin typeface="Calibri"/>
            </a:endParaRPr>
          </a:p>
        </p:txBody>
      </p:sp>
      <p:sp>
        <p:nvSpPr>
          <p:cNvPr id="12" name="PlaceHolder 3"/>
          <p:cNvSpPr>
            <a:spLocks noGrp="1"/>
          </p:cNvSpPr>
          <p:nvPr>
            <p:ph type="dt" idx="7"/>
          </p:nvPr>
        </p:nvSpPr>
        <p:spPr>
          <a:xfrm>
            <a:off x="609480" y="6356520"/>
            <a:ext cx="2844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lnSpc>
                <a:spcPct val="100000"/>
              </a:lnSpc>
              <a:buNone/>
              <a:defRPr b="0" lang="ru-RU" sz="1200" strike="noStrike" u="none">
                <a:solidFill>
                  <a:srgbClr val="8b8b8b"/>
                </a:solidFill>
                <a:effectLst/>
                <a:uFillTx/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</a:pPr>
            <a:r>
              <a:rPr b="0" lang="ru-RU" sz="1200" strike="noStrike" u="none">
                <a:solidFill>
                  <a:srgbClr val="8b8b8b"/>
                </a:solidFill>
                <a:effectLst/>
                <a:uFillTx/>
                <a:latin typeface="Arial"/>
              </a:rPr>
              <a:t>&lt;дата/время&gt;</a:t>
            </a:r>
            <a:endParaRPr b="0" lang="ru-RU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3" name="PlaceHolder 4"/>
          <p:cNvSpPr>
            <a:spLocks noGrp="1"/>
          </p:cNvSpPr>
          <p:nvPr>
            <p:ph type="ftr" idx="8"/>
          </p:nvPr>
        </p:nvSpPr>
        <p:spPr>
          <a:xfrm>
            <a:off x="4165560" y="6356520"/>
            <a:ext cx="386028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ru-RU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ru-RU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&lt;нижний колонтитул&gt;</a:t>
            </a:r>
            <a:endParaRPr b="0" lang="ru-RU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4" name="PlaceHolder 5"/>
          <p:cNvSpPr>
            <a:spLocks noGrp="1"/>
          </p:cNvSpPr>
          <p:nvPr>
            <p:ph type="sldNum" idx="9"/>
          </p:nvPr>
        </p:nvSpPr>
        <p:spPr>
          <a:xfrm>
            <a:off x="8737560" y="6356520"/>
            <a:ext cx="2844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>
              <a:lnSpc>
                <a:spcPct val="100000"/>
              </a:lnSpc>
              <a:buNone/>
              <a:defRPr b="0" lang="ru-RU" sz="1200" strike="noStrike" u="none">
                <a:solidFill>
                  <a:srgbClr val="8b8b8b"/>
                </a:solidFill>
                <a:effectLst/>
                <a:uFillTx/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771DD477-4457-48CA-BE50-B022FF64EAAD}" type="slidenum">
              <a:rPr b="0" lang="ru-RU" sz="1200" strike="noStrike" u="none">
                <a:solidFill>
                  <a:srgbClr val="8b8b8b"/>
                </a:solidFill>
                <a:effectLst/>
                <a:uFillTx/>
                <a:latin typeface="Arial"/>
              </a:rPr>
              <a:t>&lt;номер&gt;</a:t>
            </a:fld>
            <a:endParaRPr b="0" lang="ru-RU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Blank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ftr" idx="10"/>
          </p:nvPr>
        </p:nvSpPr>
        <p:spPr>
          <a:xfrm>
            <a:off x="4165560" y="6356520"/>
            <a:ext cx="3860280" cy="3646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 algn="ctr">
              <a:buNone/>
              <a:defRPr b="0" lang="ru-RU" sz="1400" strike="noStrike" u="none">
                <a:solidFill>
                  <a:srgbClr val="ffffff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ru-RU" sz="1400" strike="noStrike" u="none">
                <a:solidFill>
                  <a:srgbClr val="ffffff"/>
                </a:solidFill>
                <a:effectLst/>
                <a:uFillTx/>
                <a:latin typeface="Times New Roman"/>
              </a:rPr>
              <a:t>&lt;нижний колонтитул&gt;</a:t>
            </a:r>
            <a:endParaRPr b="0" lang="ru-RU" sz="14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dt" idx="11"/>
          </p:nvPr>
        </p:nvSpPr>
        <p:spPr>
          <a:xfrm>
            <a:off x="609480" y="6356520"/>
            <a:ext cx="2844360" cy="3646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>
              <a:lnSpc>
                <a:spcPct val="100000"/>
              </a:lnSpc>
              <a:buNone/>
              <a:defRPr b="0" lang="en-US" sz="1200" strike="noStrike" u="none">
                <a:solidFill>
                  <a:schemeClr val="lt1">
                    <a:tint val="75000"/>
                  </a:schemeClr>
                </a:solidFill>
                <a:effectLst/>
                <a:uFillTx/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</a:pPr>
            <a:r>
              <a:rPr b="0" lang="en-US" sz="1200" strike="noStrike" u="none">
                <a:solidFill>
                  <a:schemeClr val="lt1">
                    <a:tint val="75000"/>
                  </a:schemeClr>
                </a:solidFill>
                <a:effectLst/>
                <a:uFillTx/>
                <a:latin typeface="Arial"/>
              </a:rPr>
              <a:t>&lt;дата/время&gt;</a:t>
            </a:r>
            <a:endParaRPr b="0" lang="ru-RU" sz="12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sldNum" idx="12"/>
          </p:nvPr>
        </p:nvSpPr>
        <p:spPr>
          <a:xfrm>
            <a:off x="8737560" y="6356520"/>
            <a:ext cx="2844360" cy="3646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 algn="r">
              <a:lnSpc>
                <a:spcPct val="100000"/>
              </a:lnSpc>
              <a:buNone/>
              <a:defRPr b="0" lang="ru-RU" sz="1200" strike="noStrike" u="none">
                <a:solidFill>
                  <a:schemeClr val="lt1">
                    <a:tint val="75000"/>
                  </a:schemeClr>
                </a:solidFill>
                <a:effectLst/>
                <a:uFillTx/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5BCE9977-D317-43E2-AE0B-6B0A7C3CA7CF}" type="slidenum">
              <a:rPr b="0" lang="ru-RU" sz="1200" strike="noStrike" u="none">
                <a:solidFill>
                  <a:schemeClr val="lt1">
                    <a:tint val="75000"/>
                  </a:schemeClr>
                </a:solidFill>
                <a:effectLst/>
                <a:uFillTx/>
                <a:latin typeface="Arial"/>
              </a:rPr>
              <a:t>&lt;номер&gt;</a:t>
            </a:fld>
            <a:endParaRPr b="0" lang="ru-RU" sz="1200" strike="noStrike" u="none">
              <a:solidFill>
                <a:srgbClr val="ffffff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Заголовок и объект">
    <p:bg>
      <p:bgPr>
        <a:solidFill>
          <a:schemeClr val="dk2">
            <a:lumMod val="20000"/>
            <a:lumOff val="80000"/>
          </a:scheme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609480" y="274680"/>
            <a:ext cx="10972440" cy="11426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algn="ctr" defTabSz="914400">
              <a:lnSpc>
                <a:spcPct val="100000"/>
              </a:lnSpc>
              <a:buNone/>
            </a:pPr>
            <a:r>
              <a:rPr b="0" lang="ru-RU" sz="4400" strike="noStrike" u="none">
                <a:solidFill>
                  <a:schemeClr val="lt1"/>
                </a:solidFill>
                <a:effectLst/>
                <a:uFillTx/>
                <a:latin typeface="Calibri"/>
              </a:rPr>
              <a:t>Образец заголовка</a:t>
            </a:r>
            <a:endParaRPr b="0" lang="ru-RU" sz="4400" strike="noStrike" u="none">
              <a:solidFill>
                <a:schemeClr val="lt1"/>
              </a:solidFill>
              <a:effectLst/>
              <a:uFillTx/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609480" y="1600200"/>
            <a:ext cx="10972440" cy="45255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343080" indent="-343080" defTabSz="914400">
              <a:lnSpc>
                <a:spcPct val="100000"/>
              </a:lnSpc>
              <a:spcBef>
                <a:spcPts val="641"/>
              </a:spcBef>
              <a:buClr>
                <a:srgbClr val="ffffff"/>
              </a:buClr>
              <a:buFont typeface="Arial"/>
              <a:buChar char="•"/>
            </a:pPr>
            <a:r>
              <a:rPr b="0" lang="ru-RU" sz="3200" strike="noStrike" u="none">
                <a:solidFill>
                  <a:schemeClr val="lt1"/>
                </a:solidFill>
                <a:effectLst/>
                <a:uFillTx/>
                <a:latin typeface="Calibri"/>
              </a:rPr>
              <a:t>Образец текста</a:t>
            </a:r>
            <a:endParaRPr b="0" lang="ru-RU" sz="3200" strike="noStrike" u="none">
              <a:solidFill>
                <a:schemeClr val="lt1"/>
              </a:solidFill>
              <a:effectLst/>
              <a:uFillTx/>
              <a:latin typeface="Calibri"/>
            </a:endParaRPr>
          </a:p>
          <a:p>
            <a:pPr lvl="1" marL="743040" indent="-285840" defTabSz="914400">
              <a:lnSpc>
                <a:spcPct val="100000"/>
              </a:lnSpc>
              <a:spcBef>
                <a:spcPts val="561"/>
              </a:spcBef>
              <a:buClr>
                <a:srgbClr val="ffffff"/>
              </a:buClr>
              <a:buFont typeface="Arial"/>
              <a:buChar char="–"/>
            </a:pPr>
            <a:r>
              <a:rPr b="0" lang="ru-RU" sz="2800" strike="noStrike" u="none">
                <a:solidFill>
                  <a:schemeClr val="lt1"/>
                </a:solidFill>
                <a:effectLst/>
                <a:uFillTx/>
                <a:latin typeface="Calibri"/>
              </a:rPr>
              <a:t>Второй уровень</a:t>
            </a:r>
            <a:endParaRPr b="0" lang="ru-RU" sz="2800" strike="noStrike" u="none">
              <a:solidFill>
                <a:schemeClr val="lt1"/>
              </a:solidFill>
              <a:effectLst/>
              <a:uFillTx/>
              <a:latin typeface="Calibri"/>
            </a:endParaRPr>
          </a:p>
          <a:p>
            <a:pPr lvl="2" marL="1143000" indent="-228600" defTabSz="914400">
              <a:lnSpc>
                <a:spcPct val="100000"/>
              </a:lnSpc>
              <a:spcBef>
                <a:spcPts val="479"/>
              </a:spcBef>
              <a:buClr>
                <a:srgbClr val="ffffff"/>
              </a:buClr>
              <a:buFont typeface="Arial"/>
              <a:buChar char="•"/>
            </a:pPr>
            <a:r>
              <a:rPr b="0" lang="ru-RU" sz="2400" strike="noStrike" u="none">
                <a:solidFill>
                  <a:schemeClr val="lt1"/>
                </a:solidFill>
                <a:effectLst/>
                <a:uFillTx/>
                <a:latin typeface="Calibri"/>
              </a:rPr>
              <a:t>Третий уровень</a:t>
            </a:r>
            <a:endParaRPr b="0" lang="ru-RU" sz="2400" strike="noStrike" u="none">
              <a:solidFill>
                <a:schemeClr val="lt1"/>
              </a:solidFill>
              <a:effectLst/>
              <a:uFillTx/>
              <a:latin typeface="Calibri"/>
            </a:endParaRPr>
          </a:p>
          <a:p>
            <a:pPr lvl="3" marL="1600200" indent="-228600" defTabSz="914400">
              <a:lnSpc>
                <a:spcPct val="100000"/>
              </a:lnSpc>
              <a:spcBef>
                <a:spcPts val="400"/>
              </a:spcBef>
              <a:buClr>
                <a:srgbClr val="ffffff"/>
              </a:buClr>
              <a:buFont typeface="Arial"/>
              <a:buChar char="–"/>
            </a:pPr>
            <a:r>
              <a:rPr b="0" lang="ru-RU" sz="2000" strike="noStrike" u="none">
                <a:solidFill>
                  <a:schemeClr val="lt1"/>
                </a:solidFill>
                <a:effectLst/>
                <a:uFillTx/>
                <a:latin typeface="Calibri"/>
              </a:rPr>
              <a:t>Четвертый уровень</a:t>
            </a:r>
            <a:endParaRPr b="0" lang="ru-RU" sz="2000" strike="noStrike" u="none">
              <a:solidFill>
                <a:schemeClr val="lt1"/>
              </a:solidFill>
              <a:effectLst/>
              <a:uFillTx/>
              <a:latin typeface="Calibri"/>
            </a:endParaRPr>
          </a:p>
          <a:p>
            <a:pPr lvl="4" marL="2057400" indent="-228600" defTabSz="914400">
              <a:lnSpc>
                <a:spcPct val="100000"/>
              </a:lnSpc>
              <a:spcBef>
                <a:spcPts val="400"/>
              </a:spcBef>
              <a:buClr>
                <a:srgbClr val="ffffff"/>
              </a:buClr>
              <a:buFont typeface="Arial"/>
              <a:buChar char="»"/>
            </a:pPr>
            <a:r>
              <a:rPr b="0" lang="ru-RU" sz="2000" strike="noStrike" u="none">
                <a:solidFill>
                  <a:schemeClr val="lt1"/>
                </a:solidFill>
                <a:effectLst/>
                <a:uFillTx/>
                <a:latin typeface="Calibri"/>
              </a:rPr>
              <a:t>Пятый уровень</a:t>
            </a:r>
            <a:endParaRPr b="0" lang="ru-RU" sz="2000" strike="noStrike" u="none">
              <a:solidFill>
                <a:schemeClr val="lt1"/>
              </a:solidFill>
              <a:effectLst/>
              <a:uFillTx/>
              <a:latin typeface="Calibri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dt" idx="13"/>
          </p:nvPr>
        </p:nvSpPr>
        <p:spPr>
          <a:xfrm>
            <a:off x="609480" y="6356520"/>
            <a:ext cx="2844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lnSpc>
                <a:spcPct val="100000"/>
              </a:lnSpc>
              <a:buNone/>
              <a:defRPr b="0" lang="ru-RU" sz="1200" strike="noStrike" u="none">
                <a:solidFill>
                  <a:srgbClr val="8b8b8b"/>
                </a:solidFill>
                <a:effectLst/>
                <a:uFillTx/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</a:pPr>
            <a:r>
              <a:rPr b="0" lang="ru-RU" sz="1200" strike="noStrike" u="none">
                <a:solidFill>
                  <a:srgbClr val="8b8b8b"/>
                </a:solidFill>
                <a:effectLst/>
                <a:uFillTx/>
                <a:latin typeface="Arial"/>
              </a:rPr>
              <a:t>&lt;дата/время&gt;</a:t>
            </a:r>
            <a:endParaRPr b="0" lang="ru-RU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ftr" idx="14"/>
          </p:nvPr>
        </p:nvSpPr>
        <p:spPr>
          <a:xfrm>
            <a:off x="4165560" y="6356520"/>
            <a:ext cx="386028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ru-RU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ru-RU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&lt;нижний колонтитул&gt;</a:t>
            </a:r>
            <a:endParaRPr b="0" lang="ru-RU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22" name="PlaceHolder 5"/>
          <p:cNvSpPr>
            <a:spLocks noGrp="1"/>
          </p:cNvSpPr>
          <p:nvPr>
            <p:ph type="sldNum" idx="15"/>
          </p:nvPr>
        </p:nvSpPr>
        <p:spPr>
          <a:xfrm>
            <a:off x="8737560" y="6356520"/>
            <a:ext cx="2844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>
              <a:lnSpc>
                <a:spcPct val="100000"/>
              </a:lnSpc>
              <a:buNone/>
              <a:defRPr b="0" lang="ru-RU" sz="1200" strike="noStrike" u="none">
                <a:solidFill>
                  <a:srgbClr val="8b8b8b"/>
                </a:solidFill>
                <a:effectLst/>
                <a:uFillTx/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63C47F57-E53E-4B10-BD10-266EE0B932FD}" type="slidenum">
              <a:rPr b="0" lang="ru-RU" sz="1200" strike="noStrike" u="none">
                <a:solidFill>
                  <a:srgbClr val="8b8b8b"/>
                </a:solidFill>
                <a:effectLst/>
                <a:uFillTx/>
                <a:latin typeface="Arial"/>
              </a:rPr>
              <a:t>&lt;номер&gt;</a:t>
            </a:fld>
            <a:endParaRPr b="0" lang="ru-RU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Заголовок раздела">
    <p:bg>
      <p:bgPr>
        <a:solidFill>
          <a:schemeClr val="dk2">
            <a:lumMod val="20000"/>
            <a:lumOff val="80000"/>
          </a:scheme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963000" y="4407120"/>
            <a:ext cx="10362960" cy="13618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 defTabSz="914400">
              <a:lnSpc>
                <a:spcPct val="100000"/>
              </a:lnSpc>
              <a:buNone/>
            </a:pPr>
            <a:r>
              <a:rPr b="1" lang="ru-RU" sz="4000" strike="noStrike" u="none" cap="all">
                <a:solidFill>
                  <a:schemeClr val="lt1"/>
                </a:solidFill>
                <a:effectLst/>
                <a:uFillTx/>
                <a:latin typeface="Calibri"/>
              </a:rPr>
              <a:t>Образец заголовка</a:t>
            </a:r>
            <a:endParaRPr b="0" lang="ru-RU" sz="4000" strike="noStrike" u="none">
              <a:solidFill>
                <a:schemeClr val="lt1"/>
              </a:solidFill>
              <a:effectLst/>
              <a:uFillTx/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963000" y="2906640"/>
            <a:ext cx="10362960" cy="14997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defTabSz="914400">
              <a:lnSpc>
                <a:spcPct val="100000"/>
              </a:lnSpc>
              <a:spcBef>
                <a:spcPts val="400"/>
              </a:spcBef>
              <a:buNone/>
              <a:tabLst>
                <a:tab algn="l" pos="0"/>
              </a:tabLst>
            </a:pPr>
            <a:r>
              <a:rPr b="0" lang="ru-RU" sz="2000" strike="noStrike" u="none">
                <a:solidFill>
                  <a:schemeClr val="lt1">
                    <a:tint val="75000"/>
                  </a:schemeClr>
                </a:solidFill>
                <a:effectLst/>
                <a:uFillTx/>
                <a:latin typeface="Calibri"/>
              </a:rPr>
              <a:t>Образец текста</a:t>
            </a:r>
            <a:endParaRPr b="0" lang="ru-RU" sz="2000" strike="noStrike" u="none">
              <a:solidFill>
                <a:schemeClr val="lt1"/>
              </a:solidFill>
              <a:effectLst/>
              <a:uFillTx/>
              <a:latin typeface="Calibri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dt" idx="16"/>
          </p:nvPr>
        </p:nvSpPr>
        <p:spPr>
          <a:xfrm>
            <a:off x="609480" y="6356520"/>
            <a:ext cx="2844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lnSpc>
                <a:spcPct val="100000"/>
              </a:lnSpc>
              <a:buNone/>
              <a:defRPr b="0" lang="ru-RU" sz="1200" strike="noStrike" u="none">
                <a:solidFill>
                  <a:srgbClr val="8b8b8b"/>
                </a:solidFill>
                <a:effectLst/>
                <a:uFillTx/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</a:pPr>
            <a:r>
              <a:rPr b="0" lang="ru-RU" sz="1200" strike="noStrike" u="none">
                <a:solidFill>
                  <a:srgbClr val="8b8b8b"/>
                </a:solidFill>
                <a:effectLst/>
                <a:uFillTx/>
                <a:latin typeface="Arial"/>
              </a:rPr>
              <a:t>&lt;дата/время&gt;</a:t>
            </a:r>
            <a:endParaRPr b="0" lang="ru-RU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26" name="PlaceHolder 4"/>
          <p:cNvSpPr>
            <a:spLocks noGrp="1"/>
          </p:cNvSpPr>
          <p:nvPr>
            <p:ph type="ftr" idx="17"/>
          </p:nvPr>
        </p:nvSpPr>
        <p:spPr>
          <a:xfrm>
            <a:off x="4165560" y="6356520"/>
            <a:ext cx="386028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ru-RU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ru-RU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&lt;нижний колонтитул&gt;</a:t>
            </a:r>
            <a:endParaRPr b="0" lang="ru-RU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27" name="PlaceHolder 5"/>
          <p:cNvSpPr>
            <a:spLocks noGrp="1"/>
          </p:cNvSpPr>
          <p:nvPr>
            <p:ph type="sldNum" idx="18"/>
          </p:nvPr>
        </p:nvSpPr>
        <p:spPr>
          <a:xfrm>
            <a:off x="8737560" y="6356520"/>
            <a:ext cx="2844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>
              <a:lnSpc>
                <a:spcPct val="100000"/>
              </a:lnSpc>
              <a:buNone/>
              <a:defRPr b="0" lang="ru-RU" sz="1200" strike="noStrike" u="none">
                <a:solidFill>
                  <a:srgbClr val="8b8b8b"/>
                </a:solidFill>
                <a:effectLst/>
                <a:uFillTx/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367CEC06-54E6-4F8F-839A-9731C7D833DF}" type="slidenum">
              <a:rPr b="0" lang="ru-RU" sz="1200" strike="noStrike" u="none">
                <a:solidFill>
                  <a:srgbClr val="8b8b8b"/>
                </a:solidFill>
                <a:effectLst/>
                <a:uFillTx/>
                <a:latin typeface="Arial"/>
              </a:rPr>
              <a:t>&lt;номер&gt;</a:t>
            </a:fld>
            <a:endParaRPr b="0" lang="ru-RU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Два объекта">
    <p:bg>
      <p:bgPr>
        <a:solidFill>
          <a:schemeClr val="dk2">
            <a:lumMod val="20000"/>
            <a:lumOff val="80000"/>
          </a:scheme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laceHolder 1"/>
          <p:cNvSpPr>
            <a:spLocks noGrp="1"/>
          </p:cNvSpPr>
          <p:nvPr>
            <p:ph type="title"/>
          </p:nvPr>
        </p:nvSpPr>
        <p:spPr>
          <a:xfrm>
            <a:off x="609480" y="274680"/>
            <a:ext cx="10972440" cy="11426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algn="ctr" defTabSz="914400">
              <a:lnSpc>
                <a:spcPct val="100000"/>
              </a:lnSpc>
              <a:buNone/>
            </a:pPr>
            <a:r>
              <a:rPr b="0" lang="ru-RU" sz="4400" strike="noStrike" u="none">
                <a:solidFill>
                  <a:schemeClr val="lt1"/>
                </a:solidFill>
                <a:effectLst/>
                <a:uFillTx/>
                <a:latin typeface="Calibri"/>
              </a:rPr>
              <a:t>Образец заголовка</a:t>
            </a:r>
            <a:endParaRPr b="0" lang="ru-RU" sz="4400" strike="noStrike" u="none">
              <a:solidFill>
                <a:schemeClr val="lt1"/>
              </a:solidFill>
              <a:effectLst/>
              <a:uFillTx/>
              <a:latin typeface="Arial"/>
            </a:endParaRPr>
          </a:p>
        </p:txBody>
      </p:sp>
      <p:sp>
        <p:nvSpPr>
          <p:cNvPr id="29" name="PlaceHolder 2"/>
          <p:cNvSpPr>
            <a:spLocks noGrp="1"/>
          </p:cNvSpPr>
          <p:nvPr>
            <p:ph type="body"/>
          </p:nvPr>
        </p:nvSpPr>
        <p:spPr>
          <a:xfrm>
            <a:off x="609480" y="1600200"/>
            <a:ext cx="5384520" cy="45255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343080" indent="-343080" defTabSz="914400">
              <a:lnSpc>
                <a:spcPct val="100000"/>
              </a:lnSpc>
              <a:spcBef>
                <a:spcPts val="561"/>
              </a:spcBef>
              <a:buClr>
                <a:srgbClr val="ffffff"/>
              </a:buClr>
              <a:buFont typeface="Arial"/>
              <a:buChar char="•"/>
            </a:pPr>
            <a:r>
              <a:rPr b="0" lang="ru-RU" sz="2800" strike="noStrike" u="none">
                <a:solidFill>
                  <a:schemeClr val="lt1"/>
                </a:solidFill>
                <a:effectLst/>
                <a:uFillTx/>
                <a:latin typeface="Calibri"/>
              </a:rPr>
              <a:t>Образец текста</a:t>
            </a:r>
            <a:endParaRPr b="0" lang="ru-RU" sz="2800" strike="noStrike" u="none">
              <a:solidFill>
                <a:schemeClr val="lt1"/>
              </a:solidFill>
              <a:effectLst/>
              <a:uFillTx/>
              <a:latin typeface="Calibri"/>
            </a:endParaRPr>
          </a:p>
          <a:p>
            <a:pPr lvl="1" marL="743040" indent="-285840" defTabSz="914400">
              <a:lnSpc>
                <a:spcPct val="100000"/>
              </a:lnSpc>
              <a:spcBef>
                <a:spcPts val="479"/>
              </a:spcBef>
              <a:buClr>
                <a:srgbClr val="ffffff"/>
              </a:buClr>
              <a:buFont typeface="Arial"/>
              <a:buChar char="–"/>
            </a:pPr>
            <a:r>
              <a:rPr b="0" lang="ru-RU" sz="2400" strike="noStrike" u="none">
                <a:solidFill>
                  <a:schemeClr val="lt1"/>
                </a:solidFill>
                <a:effectLst/>
                <a:uFillTx/>
                <a:latin typeface="Calibri"/>
              </a:rPr>
              <a:t>Второй уровень</a:t>
            </a:r>
            <a:endParaRPr b="0" lang="ru-RU" sz="2400" strike="noStrike" u="none">
              <a:solidFill>
                <a:schemeClr val="lt1"/>
              </a:solidFill>
              <a:effectLst/>
              <a:uFillTx/>
              <a:latin typeface="Calibri"/>
            </a:endParaRPr>
          </a:p>
          <a:p>
            <a:pPr lvl="2" marL="1143000" indent="-228600" defTabSz="914400">
              <a:lnSpc>
                <a:spcPct val="100000"/>
              </a:lnSpc>
              <a:spcBef>
                <a:spcPts val="400"/>
              </a:spcBef>
              <a:buClr>
                <a:srgbClr val="ffffff"/>
              </a:buClr>
              <a:buFont typeface="Arial"/>
              <a:buChar char="•"/>
            </a:pPr>
            <a:r>
              <a:rPr b="0" lang="ru-RU" sz="2000" strike="noStrike" u="none">
                <a:solidFill>
                  <a:schemeClr val="lt1"/>
                </a:solidFill>
                <a:effectLst/>
                <a:uFillTx/>
                <a:latin typeface="Calibri"/>
              </a:rPr>
              <a:t>Третий уровень</a:t>
            </a:r>
            <a:endParaRPr b="0" lang="ru-RU" sz="2000" strike="noStrike" u="none">
              <a:solidFill>
                <a:schemeClr val="lt1"/>
              </a:solidFill>
              <a:effectLst/>
              <a:uFillTx/>
              <a:latin typeface="Calibri"/>
            </a:endParaRPr>
          </a:p>
          <a:p>
            <a:pPr lvl="3" marL="1600200" indent="-228600" defTabSz="914400">
              <a:lnSpc>
                <a:spcPct val="100000"/>
              </a:lnSpc>
              <a:spcBef>
                <a:spcPts val="360"/>
              </a:spcBef>
              <a:buClr>
                <a:srgbClr val="ffffff"/>
              </a:buClr>
              <a:buFont typeface="Arial"/>
              <a:buChar char="–"/>
            </a:pPr>
            <a:r>
              <a:rPr b="0" lang="ru-RU" sz="1800" strike="noStrike" u="none">
                <a:solidFill>
                  <a:schemeClr val="lt1"/>
                </a:solidFill>
                <a:effectLst/>
                <a:uFillTx/>
                <a:latin typeface="Calibri"/>
              </a:rPr>
              <a:t>Четвертый уровень</a:t>
            </a:r>
            <a:endParaRPr b="0" lang="ru-RU" sz="1800" strike="noStrike" u="none">
              <a:solidFill>
                <a:schemeClr val="lt1"/>
              </a:solidFill>
              <a:effectLst/>
              <a:uFillTx/>
              <a:latin typeface="Calibri"/>
            </a:endParaRPr>
          </a:p>
          <a:p>
            <a:pPr lvl="4" marL="2057400" indent="-228600" defTabSz="914400">
              <a:lnSpc>
                <a:spcPct val="100000"/>
              </a:lnSpc>
              <a:spcBef>
                <a:spcPts val="360"/>
              </a:spcBef>
              <a:buClr>
                <a:srgbClr val="ffffff"/>
              </a:buClr>
              <a:buFont typeface="Arial"/>
              <a:buChar char="»"/>
            </a:pPr>
            <a:r>
              <a:rPr b="0" lang="ru-RU" sz="1800" strike="noStrike" u="none">
                <a:solidFill>
                  <a:schemeClr val="lt1"/>
                </a:solidFill>
                <a:effectLst/>
                <a:uFillTx/>
                <a:latin typeface="Calibri"/>
              </a:rPr>
              <a:t>Пятый уровень</a:t>
            </a:r>
            <a:endParaRPr b="0" lang="ru-RU" sz="1800" strike="noStrike" u="none">
              <a:solidFill>
                <a:schemeClr val="lt1"/>
              </a:solidFill>
              <a:effectLst/>
              <a:uFillTx/>
              <a:latin typeface="Calibri"/>
            </a:endParaRPr>
          </a:p>
        </p:txBody>
      </p:sp>
      <p:sp>
        <p:nvSpPr>
          <p:cNvPr id="30" name="PlaceHolder 3"/>
          <p:cNvSpPr>
            <a:spLocks noGrp="1"/>
          </p:cNvSpPr>
          <p:nvPr>
            <p:ph type="body"/>
          </p:nvPr>
        </p:nvSpPr>
        <p:spPr>
          <a:xfrm>
            <a:off x="6197760" y="1600200"/>
            <a:ext cx="5384520" cy="45255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343080" indent="-343080" defTabSz="914400">
              <a:lnSpc>
                <a:spcPct val="100000"/>
              </a:lnSpc>
              <a:spcBef>
                <a:spcPts val="561"/>
              </a:spcBef>
              <a:buClr>
                <a:srgbClr val="ffffff"/>
              </a:buClr>
              <a:buFont typeface="Arial"/>
              <a:buChar char="•"/>
            </a:pPr>
            <a:r>
              <a:rPr b="0" lang="ru-RU" sz="2800" strike="noStrike" u="none">
                <a:solidFill>
                  <a:schemeClr val="lt1"/>
                </a:solidFill>
                <a:effectLst/>
                <a:uFillTx/>
                <a:latin typeface="Calibri"/>
              </a:rPr>
              <a:t>Образец текста</a:t>
            </a:r>
            <a:endParaRPr b="0" lang="ru-RU" sz="2800" strike="noStrike" u="none">
              <a:solidFill>
                <a:schemeClr val="lt1"/>
              </a:solidFill>
              <a:effectLst/>
              <a:uFillTx/>
              <a:latin typeface="Calibri"/>
            </a:endParaRPr>
          </a:p>
          <a:p>
            <a:pPr lvl="1" marL="743040" indent="-285840" defTabSz="914400">
              <a:lnSpc>
                <a:spcPct val="100000"/>
              </a:lnSpc>
              <a:spcBef>
                <a:spcPts val="479"/>
              </a:spcBef>
              <a:buClr>
                <a:srgbClr val="ffffff"/>
              </a:buClr>
              <a:buFont typeface="Arial"/>
              <a:buChar char="–"/>
            </a:pPr>
            <a:r>
              <a:rPr b="0" lang="ru-RU" sz="2400" strike="noStrike" u="none">
                <a:solidFill>
                  <a:schemeClr val="lt1"/>
                </a:solidFill>
                <a:effectLst/>
                <a:uFillTx/>
                <a:latin typeface="Calibri"/>
              </a:rPr>
              <a:t>Второй уровень</a:t>
            </a:r>
            <a:endParaRPr b="0" lang="ru-RU" sz="2400" strike="noStrike" u="none">
              <a:solidFill>
                <a:schemeClr val="lt1"/>
              </a:solidFill>
              <a:effectLst/>
              <a:uFillTx/>
              <a:latin typeface="Calibri"/>
            </a:endParaRPr>
          </a:p>
          <a:p>
            <a:pPr lvl="2" marL="1143000" indent="-228600" defTabSz="914400">
              <a:lnSpc>
                <a:spcPct val="100000"/>
              </a:lnSpc>
              <a:spcBef>
                <a:spcPts val="400"/>
              </a:spcBef>
              <a:buClr>
                <a:srgbClr val="ffffff"/>
              </a:buClr>
              <a:buFont typeface="Arial"/>
              <a:buChar char="•"/>
            </a:pPr>
            <a:r>
              <a:rPr b="0" lang="ru-RU" sz="2000" strike="noStrike" u="none">
                <a:solidFill>
                  <a:schemeClr val="lt1"/>
                </a:solidFill>
                <a:effectLst/>
                <a:uFillTx/>
                <a:latin typeface="Calibri"/>
              </a:rPr>
              <a:t>Третий уровень</a:t>
            </a:r>
            <a:endParaRPr b="0" lang="ru-RU" sz="2000" strike="noStrike" u="none">
              <a:solidFill>
                <a:schemeClr val="lt1"/>
              </a:solidFill>
              <a:effectLst/>
              <a:uFillTx/>
              <a:latin typeface="Calibri"/>
            </a:endParaRPr>
          </a:p>
          <a:p>
            <a:pPr lvl="3" marL="1600200" indent="-228600" defTabSz="914400">
              <a:lnSpc>
                <a:spcPct val="100000"/>
              </a:lnSpc>
              <a:spcBef>
                <a:spcPts val="360"/>
              </a:spcBef>
              <a:buClr>
                <a:srgbClr val="ffffff"/>
              </a:buClr>
              <a:buFont typeface="Arial"/>
              <a:buChar char="–"/>
            </a:pPr>
            <a:r>
              <a:rPr b="0" lang="ru-RU" sz="1800" strike="noStrike" u="none">
                <a:solidFill>
                  <a:schemeClr val="lt1"/>
                </a:solidFill>
                <a:effectLst/>
                <a:uFillTx/>
                <a:latin typeface="Calibri"/>
              </a:rPr>
              <a:t>Четвертый уровень</a:t>
            </a:r>
            <a:endParaRPr b="0" lang="ru-RU" sz="1800" strike="noStrike" u="none">
              <a:solidFill>
                <a:schemeClr val="lt1"/>
              </a:solidFill>
              <a:effectLst/>
              <a:uFillTx/>
              <a:latin typeface="Calibri"/>
            </a:endParaRPr>
          </a:p>
          <a:p>
            <a:pPr lvl="4" marL="2057400" indent="-228600" defTabSz="914400">
              <a:lnSpc>
                <a:spcPct val="100000"/>
              </a:lnSpc>
              <a:spcBef>
                <a:spcPts val="360"/>
              </a:spcBef>
              <a:buClr>
                <a:srgbClr val="ffffff"/>
              </a:buClr>
              <a:buFont typeface="Arial"/>
              <a:buChar char="»"/>
            </a:pPr>
            <a:r>
              <a:rPr b="0" lang="ru-RU" sz="1800" strike="noStrike" u="none">
                <a:solidFill>
                  <a:schemeClr val="lt1"/>
                </a:solidFill>
                <a:effectLst/>
                <a:uFillTx/>
                <a:latin typeface="Calibri"/>
              </a:rPr>
              <a:t>Пятый уровень</a:t>
            </a:r>
            <a:endParaRPr b="0" lang="ru-RU" sz="1800" strike="noStrike" u="none">
              <a:solidFill>
                <a:schemeClr val="lt1"/>
              </a:solidFill>
              <a:effectLst/>
              <a:uFillTx/>
              <a:latin typeface="Calibri"/>
            </a:endParaRPr>
          </a:p>
        </p:txBody>
      </p:sp>
      <p:sp>
        <p:nvSpPr>
          <p:cNvPr id="31" name="PlaceHolder 4"/>
          <p:cNvSpPr>
            <a:spLocks noGrp="1"/>
          </p:cNvSpPr>
          <p:nvPr>
            <p:ph type="dt" idx="19"/>
          </p:nvPr>
        </p:nvSpPr>
        <p:spPr>
          <a:xfrm>
            <a:off x="609480" y="6356520"/>
            <a:ext cx="2844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lnSpc>
                <a:spcPct val="100000"/>
              </a:lnSpc>
              <a:buNone/>
              <a:defRPr b="0" lang="ru-RU" sz="1200" strike="noStrike" u="none">
                <a:solidFill>
                  <a:srgbClr val="8b8b8b"/>
                </a:solidFill>
                <a:effectLst/>
                <a:uFillTx/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</a:pPr>
            <a:r>
              <a:rPr b="0" lang="ru-RU" sz="1200" strike="noStrike" u="none">
                <a:solidFill>
                  <a:srgbClr val="8b8b8b"/>
                </a:solidFill>
                <a:effectLst/>
                <a:uFillTx/>
                <a:latin typeface="Arial"/>
              </a:rPr>
              <a:t>&lt;дата/время&gt;</a:t>
            </a:r>
            <a:endParaRPr b="0" lang="ru-RU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32" name="PlaceHolder 5"/>
          <p:cNvSpPr>
            <a:spLocks noGrp="1"/>
          </p:cNvSpPr>
          <p:nvPr>
            <p:ph type="ftr" idx="20"/>
          </p:nvPr>
        </p:nvSpPr>
        <p:spPr>
          <a:xfrm>
            <a:off x="4165560" y="6356520"/>
            <a:ext cx="386028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ru-RU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ru-RU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&lt;нижний колонтитул&gt;</a:t>
            </a:r>
            <a:endParaRPr b="0" lang="ru-RU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33" name="PlaceHolder 6"/>
          <p:cNvSpPr>
            <a:spLocks noGrp="1"/>
          </p:cNvSpPr>
          <p:nvPr>
            <p:ph type="sldNum" idx="21"/>
          </p:nvPr>
        </p:nvSpPr>
        <p:spPr>
          <a:xfrm>
            <a:off x="8737560" y="6356520"/>
            <a:ext cx="2844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>
              <a:lnSpc>
                <a:spcPct val="100000"/>
              </a:lnSpc>
              <a:buNone/>
              <a:defRPr b="0" lang="ru-RU" sz="1200" strike="noStrike" u="none">
                <a:solidFill>
                  <a:srgbClr val="8b8b8b"/>
                </a:solidFill>
                <a:effectLst/>
                <a:uFillTx/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64A15206-6413-4B97-B857-F54E6FE3BDEB}" type="slidenum">
              <a:rPr b="0" lang="ru-RU" sz="1200" strike="noStrike" u="none">
                <a:solidFill>
                  <a:srgbClr val="8b8b8b"/>
                </a:solidFill>
                <a:effectLst/>
                <a:uFillTx/>
                <a:latin typeface="Arial"/>
              </a:rPr>
              <a:t>&lt;номер&gt;</a:t>
            </a:fld>
            <a:endParaRPr b="0" lang="ru-RU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Сравнение">
    <p:bg>
      <p:bgPr>
        <a:solidFill>
          <a:schemeClr val="dk2">
            <a:lumMod val="20000"/>
            <a:lumOff val="80000"/>
          </a:scheme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609480" y="274680"/>
            <a:ext cx="10972440" cy="11426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algn="ctr" defTabSz="914400">
              <a:lnSpc>
                <a:spcPct val="100000"/>
              </a:lnSpc>
              <a:buNone/>
            </a:pPr>
            <a:r>
              <a:rPr b="0" lang="ru-RU" sz="4400" strike="noStrike" u="none">
                <a:solidFill>
                  <a:schemeClr val="lt1"/>
                </a:solidFill>
                <a:effectLst/>
                <a:uFillTx/>
                <a:latin typeface="Calibri"/>
              </a:rPr>
              <a:t>Образец заголовка</a:t>
            </a:r>
            <a:endParaRPr b="0" lang="ru-RU" sz="4400" strike="noStrike" u="none">
              <a:solidFill>
                <a:schemeClr val="lt1"/>
              </a:solidFill>
              <a:effectLst/>
              <a:uFillTx/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609480" y="1535040"/>
            <a:ext cx="5386680" cy="6393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defTabSz="914400">
              <a:lnSpc>
                <a:spcPct val="100000"/>
              </a:lnSpc>
              <a:spcBef>
                <a:spcPts val="479"/>
              </a:spcBef>
              <a:buNone/>
              <a:tabLst>
                <a:tab algn="l" pos="0"/>
              </a:tabLst>
            </a:pPr>
            <a:r>
              <a:rPr b="1" lang="ru-RU" sz="2400" strike="noStrike" u="none">
                <a:solidFill>
                  <a:schemeClr val="lt1"/>
                </a:solidFill>
                <a:effectLst/>
                <a:uFillTx/>
                <a:latin typeface="Calibri"/>
              </a:rPr>
              <a:t>Образец текста</a:t>
            </a:r>
            <a:endParaRPr b="0" lang="ru-RU" sz="2400" strike="noStrike" u="none">
              <a:solidFill>
                <a:schemeClr val="lt1"/>
              </a:solidFill>
              <a:effectLst/>
              <a:uFillTx/>
              <a:latin typeface="Calibri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609480" y="2174760"/>
            <a:ext cx="5386680" cy="39510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343080" indent="-343080" defTabSz="914400">
              <a:lnSpc>
                <a:spcPct val="100000"/>
              </a:lnSpc>
              <a:spcBef>
                <a:spcPts val="479"/>
              </a:spcBef>
              <a:buClr>
                <a:srgbClr val="ffffff"/>
              </a:buClr>
              <a:buFont typeface="Arial"/>
              <a:buChar char="•"/>
            </a:pPr>
            <a:r>
              <a:rPr b="0" lang="ru-RU" sz="2400" strike="noStrike" u="none">
                <a:solidFill>
                  <a:schemeClr val="lt1"/>
                </a:solidFill>
                <a:effectLst/>
                <a:uFillTx/>
                <a:latin typeface="Calibri"/>
              </a:rPr>
              <a:t>Образец текста</a:t>
            </a:r>
            <a:endParaRPr b="0" lang="ru-RU" sz="2400" strike="noStrike" u="none">
              <a:solidFill>
                <a:schemeClr val="lt1"/>
              </a:solidFill>
              <a:effectLst/>
              <a:uFillTx/>
              <a:latin typeface="Calibri"/>
            </a:endParaRPr>
          </a:p>
          <a:p>
            <a:pPr lvl="1" marL="743040" indent="-285840" defTabSz="914400">
              <a:lnSpc>
                <a:spcPct val="100000"/>
              </a:lnSpc>
              <a:spcBef>
                <a:spcPts val="400"/>
              </a:spcBef>
              <a:buClr>
                <a:srgbClr val="ffffff"/>
              </a:buClr>
              <a:buFont typeface="Arial"/>
              <a:buChar char="–"/>
            </a:pPr>
            <a:r>
              <a:rPr b="0" lang="ru-RU" sz="2000" strike="noStrike" u="none">
                <a:solidFill>
                  <a:schemeClr val="lt1"/>
                </a:solidFill>
                <a:effectLst/>
                <a:uFillTx/>
                <a:latin typeface="Calibri"/>
              </a:rPr>
              <a:t>Второй уровень</a:t>
            </a:r>
            <a:endParaRPr b="0" lang="ru-RU" sz="2000" strike="noStrike" u="none">
              <a:solidFill>
                <a:schemeClr val="lt1"/>
              </a:solidFill>
              <a:effectLst/>
              <a:uFillTx/>
              <a:latin typeface="Calibri"/>
            </a:endParaRPr>
          </a:p>
          <a:p>
            <a:pPr lvl="2" marL="1143000" indent="-228600" defTabSz="914400">
              <a:lnSpc>
                <a:spcPct val="100000"/>
              </a:lnSpc>
              <a:spcBef>
                <a:spcPts val="360"/>
              </a:spcBef>
              <a:buClr>
                <a:srgbClr val="ffffff"/>
              </a:buClr>
              <a:buFont typeface="Arial"/>
              <a:buChar char="•"/>
            </a:pPr>
            <a:r>
              <a:rPr b="0" lang="ru-RU" sz="1800" strike="noStrike" u="none">
                <a:solidFill>
                  <a:schemeClr val="lt1"/>
                </a:solidFill>
                <a:effectLst/>
                <a:uFillTx/>
                <a:latin typeface="Calibri"/>
              </a:rPr>
              <a:t>Третий уровень</a:t>
            </a:r>
            <a:endParaRPr b="0" lang="ru-RU" sz="1800" strike="noStrike" u="none">
              <a:solidFill>
                <a:schemeClr val="lt1"/>
              </a:solidFill>
              <a:effectLst/>
              <a:uFillTx/>
              <a:latin typeface="Calibri"/>
            </a:endParaRPr>
          </a:p>
          <a:p>
            <a:pPr lvl="3" marL="1600200" indent="-228600" defTabSz="914400">
              <a:lnSpc>
                <a:spcPct val="100000"/>
              </a:lnSpc>
              <a:spcBef>
                <a:spcPts val="320"/>
              </a:spcBef>
              <a:buClr>
                <a:srgbClr val="ffffff"/>
              </a:buClr>
              <a:buFont typeface="Arial"/>
              <a:buChar char="–"/>
            </a:pPr>
            <a:r>
              <a:rPr b="0" lang="ru-RU" sz="1600" strike="noStrike" u="none">
                <a:solidFill>
                  <a:schemeClr val="lt1"/>
                </a:solidFill>
                <a:effectLst/>
                <a:uFillTx/>
                <a:latin typeface="Calibri"/>
              </a:rPr>
              <a:t>Четвертый уровень</a:t>
            </a:r>
            <a:endParaRPr b="0" lang="ru-RU" sz="1600" strike="noStrike" u="none">
              <a:solidFill>
                <a:schemeClr val="lt1"/>
              </a:solidFill>
              <a:effectLst/>
              <a:uFillTx/>
              <a:latin typeface="Calibri"/>
            </a:endParaRPr>
          </a:p>
          <a:p>
            <a:pPr lvl="4" marL="2057400" indent="-228600" defTabSz="914400">
              <a:lnSpc>
                <a:spcPct val="100000"/>
              </a:lnSpc>
              <a:spcBef>
                <a:spcPts val="320"/>
              </a:spcBef>
              <a:buClr>
                <a:srgbClr val="ffffff"/>
              </a:buClr>
              <a:buFont typeface="Arial"/>
              <a:buChar char="»"/>
            </a:pPr>
            <a:r>
              <a:rPr b="0" lang="ru-RU" sz="1600" strike="noStrike" u="none">
                <a:solidFill>
                  <a:schemeClr val="lt1"/>
                </a:solidFill>
                <a:effectLst/>
                <a:uFillTx/>
                <a:latin typeface="Calibri"/>
              </a:rPr>
              <a:t>Пятый уровень</a:t>
            </a:r>
            <a:endParaRPr b="0" lang="ru-RU" sz="1600" strike="noStrike" u="none">
              <a:solidFill>
                <a:schemeClr val="lt1"/>
              </a:solidFill>
              <a:effectLst/>
              <a:uFillTx/>
              <a:latin typeface="Calibri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6193440" y="1535040"/>
            <a:ext cx="5388840" cy="6393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defTabSz="914400">
              <a:lnSpc>
                <a:spcPct val="100000"/>
              </a:lnSpc>
              <a:spcBef>
                <a:spcPts val="479"/>
              </a:spcBef>
              <a:buNone/>
              <a:tabLst>
                <a:tab algn="l" pos="0"/>
              </a:tabLst>
            </a:pPr>
            <a:r>
              <a:rPr b="1" lang="ru-RU" sz="2400" strike="noStrike" u="none">
                <a:solidFill>
                  <a:schemeClr val="lt1"/>
                </a:solidFill>
                <a:effectLst/>
                <a:uFillTx/>
                <a:latin typeface="Calibri"/>
              </a:rPr>
              <a:t>Образец текста</a:t>
            </a:r>
            <a:endParaRPr b="0" lang="ru-RU" sz="2400" strike="noStrike" u="none">
              <a:solidFill>
                <a:schemeClr val="lt1"/>
              </a:solidFill>
              <a:effectLst/>
              <a:uFillTx/>
              <a:latin typeface="Calibri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6193440" y="2174760"/>
            <a:ext cx="5388840" cy="39510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343080" indent="-343080" defTabSz="914400">
              <a:lnSpc>
                <a:spcPct val="100000"/>
              </a:lnSpc>
              <a:spcBef>
                <a:spcPts val="479"/>
              </a:spcBef>
              <a:buClr>
                <a:srgbClr val="ffffff"/>
              </a:buClr>
              <a:buFont typeface="Arial"/>
              <a:buChar char="•"/>
            </a:pPr>
            <a:r>
              <a:rPr b="0" lang="ru-RU" sz="2400" strike="noStrike" u="none">
                <a:solidFill>
                  <a:schemeClr val="lt1"/>
                </a:solidFill>
                <a:effectLst/>
                <a:uFillTx/>
                <a:latin typeface="Calibri"/>
              </a:rPr>
              <a:t>Образец текста</a:t>
            </a:r>
            <a:endParaRPr b="0" lang="ru-RU" sz="2400" strike="noStrike" u="none">
              <a:solidFill>
                <a:schemeClr val="lt1"/>
              </a:solidFill>
              <a:effectLst/>
              <a:uFillTx/>
              <a:latin typeface="Calibri"/>
            </a:endParaRPr>
          </a:p>
          <a:p>
            <a:pPr lvl="1" marL="743040" indent="-285840" defTabSz="914400">
              <a:lnSpc>
                <a:spcPct val="100000"/>
              </a:lnSpc>
              <a:spcBef>
                <a:spcPts val="400"/>
              </a:spcBef>
              <a:buClr>
                <a:srgbClr val="ffffff"/>
              </a:buClr>
              <a:buFont typeface="Arial"/>
              <a:buChar char="–"/>
            </a:pPr>
            <a:r>
              <a:rPr b="0" lang="ru-RU" sz="2000" strike="noStrike" u="none">
                <a:solidFill>
                  <a:schemeClr val="lt1"/>
                </a:solidFill>
                <a:effectLst/>
                <a:uFillTx/>
                <a:latin typeface="Calibri"/>
              </a:rPr>
              <a:t>Второй уровень</a:t>
            </a:r>
            <a:endParaRPr b="0" lang="ru-RU" sz="2000" strike="noStrike" u="none">
              <a:solidFill>
                <a:schemeClr val="lt1"/>
              </a:solidFill>
              <a:effectLst/>
              <a:uFillTx/>
              <a:latin typeface="Calibri"/>
            </a:endParaRPr>
          </a:p>
          <a:p>
            <a:pPr lvl="2" marL="1143000" indent="-228600" defTabSz="914400">
              <a:lnSpc>
                <a:spcPct val="100000"/>
              </a:lnSpc>
              <a:spcBef>
                <a:spcPts val="360"/>
              </a:spcBef>
              <a:buClr>
                <a:srgbClr val="ffffff"/>
              </a:buClr>
              <a:buFont typeface="Arial"/>
              <a:buChar char="•"/>
            </a:pPr>
            <a:r>
              <a:rPr b="0" lang="ru-RU" sz="1800" strike="noStrike" u="none">
                <a:solidFill>
                  <a:schemeClr val="lt1"/>
                </a:solidFill>
                <a:effectLst/>
                <a:uFillTx/>
                <a:latin typeface="Calibri"/>
              </a:rPr>
              <a:t>Третий уровень</a:t>
            </a:r>
            <a:endParaRPr b="0" lang="ru-RU" sz="1800" strike="noStrike" u="none">
              <a:solidFill>
                <a:schemeClr val="lt1"/>
              </a:solidFill>
              <a:effectLst/>
              <a:uFillTx/>
              <a:latin typeface="Calibri"/>
            </a:endParaRPr>
          </a:p>
          <a:p>
            <a:pPr lvl="3" marL="1600200" indent="-228600" defTabSz="914400">
              <a:lnSpc>
                <a:spcPct val="100000"/>
              </a:lnSpc>
              <a:spcBef>
                <a:spcPts val="320"/>
              </a:spcBef>
              <a:buClr>
                <a:srgbClr val="ffffff"/>
              </a:buClr>
              <a:buFont typeface="Arial"/>
              <a:buChar char="–"/>
            </a:pPr>
            <a:r>
              <a:rPr b="0" lang="ru-RU" sz="1600" strike="noStrike" u="none">
                <a:solidFill>
                  <a:schemeClr val="lt1"/>
                </a:solidFill>
                <a:effectLst/>
                <a:uFillTx/>
                <a:latin typeface="Calibri"/>
              </a:rPr>
              <a:t>Четвертый уровень</a:t>
            </a:r>
            <a:endParaRPr b="0" lang="ru-RU" sz="1600" strike="noStrike" u="none">
              <a:solidFill>
                <a:schemeClr val="lt1"/>
              </a:solidFill>
              <a:effectLst/>
              <a:uFillTx/>
              <a:latin typeface="Calibri"/>
            </a:endParaRPr>
          </a:p>
          <a:p>
            <a:pPr lvl="4" marL="2057400" indent="-228600" defTabSz="914400">
              <a:lnSpc>
                <a:spcPct val="100000"/>
              </a:lnSpc>
              <a:spcBef>
                <a:spcPts val="320"/>
              </a:spcBef>
              <a:buClr>
                <a:srgbClr val="ffffff"/>
              </a:buClr>
              <a:buFont typeface="Arial"/>
              <a:buChar char="»"/>
            </a:pPr>
            <a:r>
              <a:rPr b="0" lang="ru-RU" sz="1600" strike="noStrike" u="none">
                <a:solidFill>
                  <a:schemeClr val="lt1"/>
                </a:solidFill>
                <a:effectLst/>
                <a:uFillTx/>
                <a:latin typeface="Calibri"/>
              </a:rPr>
              <a:t>Пятый уровень</a:t>
            </a:r>
            <a:endParaRPr b="0" lang="ru-RU" sz="1600" strike="noStrike" u="none">
              <a:solidFill>
                <a:schemeClr val="lt1"/>
              </a:solidFill>
              <a:effectLst/>
              <a:uFillTx/>
              <a:latin typeface="Calibri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dt" idx="22"/>
          </p:nvPr>
        </p:nvSpPr>
        <p:spPr>
          <a:xfrm>
            <a:off x="609480" y="6356520"/>
            <a:ext cx="2844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lnSpc>
                <a:spcPct val="100000"/>
              </a:lnSpc>
              <a:buNone/>
              <a:defRPr b="0" lang="ru-RU" sz="1200" strike="noStrike" u="none">
                <a:solidFill>
                  <a:srgbClr val="8b8b8b"/>
                </a:solidFill>
                <a:effectLst/>
                <a:uFillTx/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</a:pPr>
            <a:r>
              <a:rPr b="0" lang="ru-RU" sz="1200" strike="noStrike" u="none">
                <a:solidFill>
                  <a:srgbClr val="8b8b8b"/>
                </a:solidFill>
                <a:effectLst/>
                <a:uFillTx/>
                <a:latin typeface="Arial"/>
              </a:rPr>
              <a:t>&lt;дата/время&gt;</a:t>
            </a:r>
            <a:endParaRPr b="0" lang="ru-RU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ftr" idx="23"/>
          </p:nvPr>
        </p:nvSpPr>
        <p:spPr>
          <a:xfrm>
            <a:off x="4165560" y="6356520"/>
            <a:ext cx="386028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ru-RU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ru-RU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&lt;нижний колонтитул&gt;</a:t>
            </a:r>
            <a:endParaRPr b="0" lang="ru-RU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41" name="PlaceHolder 8"/>
          <p:cNvSpPr>
            <a:spLocks noGrp="1"/>
          </p:cNvSpPr>
          <p:nvPr>
            <p:ph type="sldNum" idx="24"/>
          </p:nvPr>
        </p:nvSpPr>
        <p:spPr>
          <a:xfrm>
            <a:off x="8737560" y="6356520"/>
            <a:ext cx="2844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>
              <a:lnSpc>
                <a:spcPct val="100000"/>
              </a:lnSpc>
              <a:buNone/>
              <a:defRPr b="0" lang="ru-RU" sz="1200" strike="noStrike" u="none">
                <a:solidFill>
                  <a:srgbClr val="8b8b8b"/>
                </a:solidFill>
                <a:effectLst/>
                <a:uFillTx/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838AD646-2A40-4952-9D8E-64DA8EEFC013}" type="slidenum">
              <a:rPr b="0" lang="ru-RU" sz="1200" strike="noStrike" u="none">
                <a:solidFill>
                  <a:srgbClr val="8b8b8b"/>
                </a:solidFill>
                <a:effectLst/>
                <a:uFillTx/>
                <a:latin typeface="Arial"/>
              </a:rPr>
              <a:t>&lt;номер&gt;</a:t>
            </a:fld>
            <a:endParaRPr b="0" lang="ru-RU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Только заголовок">
    <p:bg>
      <p:bgPr>
        <a:solidFill>
          <a:schemeClr val="dk2">
            <a:lumMod val="20000"/>
            <a:lumOff val="80000"/>
          </a:scheme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609480" y="274680"/>
            <a:ext cx="10972440" cy="11426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algn="ctr" defTabSz="914400">
              <a:lnSpc>
                <a:spcPct val="100000"/>
              </a:lnSpc>
              <a:buNone/>
            </a:pPr>
            <a:r>
              <a:rPr b="0" lang="ru-RU" sz="4400" strike="noStrike" u="none">
                <a:solidFill>
                  <a:schemeClr val="lt1"/>
                </a:solidFill>
                <a:effectLst/>
                <a:uFillTx/>
                <a:latin typeface="Calibri"/>
              </a:rPr>
              <a:t>Образец заголовка</a:t>
            </a:r>
            <a:endParaRPr b="0" lang="ru-RU" sz="4400" strike="noStrike" u="none">
              <a:solidFill>
                <a:schemeClr val="lt1"/>
              </a:solidFill>
              <a:effectLst/>
              <a:uFillTx/>
              <a:latin typeface="Arial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dt" idx="25"/>
          </p:nvPr>
        </p:nvSpPr>
        <p:spPr>
          <a:xfrm>
            <a:off x="609480" y="6356520"/>
            <a:ext cx="2844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lnSpc>
                <a:spcPct val="100000"/>
              </a:lnSpc>
              <a:buNone/>
              <a:defRPr b="0" lang="ru-RU" sz="1200" strike="noStrike" u="none">
                <a:solidFill>
                  <a:srgbClr val="8b8b8b"/>
                </a:solidFill>
                <a:effectLst/>
                <a:uFillTx/>
                <a:latin typeface="Arial"/>
              </a:defRPr>
            </a:lvl1pPr>
          </a:lstStyle>
          <a:p>
            <a:pPr indent="0">
              <a:lnSpc>
                <a:spcPct val="100000"/>
              </a:lnSpc>
              <a:buNone/>
            </a:pPr>
            <a:r>
              <a:rPr b="0" lang="ru-RU" sz="1200" strike="noStrike" u="none">
                <a:solidFill>
                  <a:srgbClr val="8b8b8b"/>
                </a:solidFill>
                <a:effectLst/>
                <a:uFillTx/>
                <a:latin typeface="Arial"/>
              </a:rPr>
              <a:t>&lt;дата/время&gt;</a:t>
            </a:r>
            <a:endParaRPr b="0" lang="ru-RU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44" name="PlaceHolder 3"/>
          <p:cNvSpPr>
            <a:spLocks noGrp="1"/>
          </p:cNvSpPr>
          <p:nvPr>
            <p:ph type="ftr" idx="26"/>
          </p:nvPr>
        </p:nvSpPr>
        <p:spPr>
          <a:xfrm>
            <a:off x="4165560" y="6356520"/>
            <a:ext cx="386028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ru-RU" sz="1400" strike="noStrike" u="non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ru-RU" sz="1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&lt;нижний колонтитул&gt;</a:t>
            </a:r>
            <a:endParaRPr b="0" lang="ru-RU" sz="14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45" name="PlaceHolder 4"/>
          <p:cNvSpPr>
            <a:spLocks noGrp="1"/>
          </p:cNvSpPr>
          <p:nvPr>
            <p:ph type="sldNum" idx="27"/>
          </p:nvPr>
        </p:nvSpPr>
        <p:spPr>
          <a:xfrm>
            <a:off x="8737560" y="6356520"/>
            <a:ext cx="284436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>
              <a:lnSpc>
                <a:spcPct val="100000"/>
              </a:lnSpc>
              <a:buNone/>
              <a:defRPr b="0" lang="ru-RU" sz="1200" strike="noStrike" u="none">
                <a:solidFill>
                  <a:srgbClr val="8b8b8b"/>
                </a:solidFill>
                <a:effectLst/>
                <a:uFillTx/>
                <a:latin typeface="Arial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E1365BE0-2BB5-499D-85A3-3E3E932D1486}" type="slidenum">
              <a:rPr b="0" lang="ru-RU" sz="1200" strike="noStrike" u="none">
                <a:solidFill>
                  <a:srgbClr val="8b8b8b"/>
                </a:solidFill>
                <a:effectLst/>
                <a:uFillTx/>
                <a:latin typeface="Arial"/>
              </a:rPr>
              <a:t>&lt;номер&gt;</a:t>
            </a:fld>
            <a:endParaRPr b="0" lang="ru-RU" sz="1200" strike="noStrike" u="non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1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diagramData" Target="../diagrams/data1.xml"/><Relationship Id="rId2" Type="http://schemas.openxmlformats.org/officeDocument/2006/relationships/diagramLayout" Target="../diagrams/layout1.xml"/><Relationship Id="rId3" Type="http://schemas.openxmlformats.org/officeDocument/2006/relationships/diagramQuickStyle" Target="../diagrams/quickStyle1.xml"/><Relationship Id="rId4" Type="http://schemas.openxmlformats.org/officeDocument/2006/relationships/diagramColors" Target="../diagrams/colors1.xml"/><Relationship Id="rId5" Type="http://schemas.microsoft.com/office/2007/relationships/diagramDrawing" Target="../diagrams/drawing1.xml"/><Relationship Id="rId6" Type="http://schemas.openxmlformats.org/officeDocument/2006/relationships/image" Target="../media/image2.png"/><Relationship Id="rId7" Type="http://schemas.openxmlformats.org/officeDocument/2006/relationships/image" Target="../media/image3.png"/><Relationship Id="rId8" Type="http://schemas.openxmlformats.org/officeDocument/2006/relationships/image" Target="../media/image4.png"/><Relationship Id="rId9" Type="http://schemas.openxmlformats.org/officeDocument/2006/relationships/image" Target="../media/image5.png"/><Relationship Id="rId10" Type="http://schemas.openxmlformats.org/officeDocument/2006/relationships/slideLayout" Target="../slideLayouts/slideLayout10.xml"/><Relationship Id="rId11" Type="http://schemas.openxmlformats.org/officeDocument/2006/relationships/notesSlide" Target="../notesSlides/notesSlide2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6.png"/><Relationship Id="rId2" Type="http://schemas.openxmlformats.org/officeDocument/2006/relationships/image" Target="../media/image7.png"/><Relationship Id="rId3" Type="http://schemas.openxmlformats.org/officeDocument/2006/relationships/image" Target="../media/image2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7" Type="http://schemas.openxmlformats.org/officeDocument/2006/relationships/image" Target="../media/image11.png"/><Relationship Id="rId8" Type="http://schemas.openxmlformats.org/officeDocument/2006/relationships/image" Target="../media/image12.png"/><Relationship Id="rId9" Type="http://schemas.openxmlformats.org/officeDocument/2006/relationships/image" Target="../media/image13.png"/><Relationship Id="rId10" Type="http://schemas.openxmlformats.org/officeDocument/2006/relationships/image" Target="../media/image14.png"/><Relationship Id="rId11" Type="http://schemas.openxmlformats.org/officeDocument/2006/relationships/image" Target="../media/image15.png"/><Relationship Id="rId12" Type="http://schemas.openxmlformats.org/officeDocument/2006/relationships/image" Target="../media/image13.png"/><Relationship Id="rId13" Type="http://schemas.openxmlformats.org/officeDocument/2006/relationships/slideLayout" Target="../slideLayouts/slideLayout10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16.png"/><Relationship Id="rId2" Type="http://schemas.openxmlformats.org/officeDocument/2006/relationships/image" Target="../media/image2.png"/><Relationship Id="rId3" Type="http://schemas.openxmlformats.org/officeDocument/2006/relationships/image" Target="../media/image17.jpe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7" Type="http://schemas.openxmlformats.org/officeDocument/2006/relationships/image" Target="../media/image21.png"/><Relationship Id="rId8" Type="http://schemas.openxmlformats.org/officeDocument/2006/relationships/image" Target="../media/image22.png"/><Relationship Id="rId9" Type="http://schemas.openxmlformats.org/officeDocument/2006/relationships/image" Target="../media/image23.png"/><Relationship Id="rId10" Type="http://schemas.openxmlformats.org/officeDocument/2006/relationships/slideLayout" Target="../slideLayouts/slideLayout10.xml"/><Relationship Id="rId11" Type="http://schemas.openxmlformats.org/officeDocument/2006/relationships/notesSlide" Target="../notesSlides/notesSlide4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24.png"/><Relationship Id="rId2" Type="http://schemas.openxmlformats.org/officeDocument/2006/relationships/image" Target="../media/image2.png"/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5" Type="http://schemas.openxmlformats.org/officeDocument/2006/relationships/image" Target="../media/image27.png"/><Relationship Id="rId6" Type="http://schemas.openxmlformats.org/officeDocument/2006/relationships/image" Target="../media/image28.png"/><Relationship Id="rId7" Type="http://schemas.openxmlformats.org/officeDocument/2006/relationships/image" Target="../media/image29.png"/><Relationship Id="rId8" Type="http://schemas.openxmlformats.org/officeDocument/2006/relationships/image" Target="../media/image30.png"/><Relationship Id="rId9" Type="http://schemas.openxmlformats.org/officeDocument/2006/relationships/image" Target="../media/image31.png"/><Relationship Id="rId10" Type="http://schemas.openxmlformats.org/officeDocument/2006/relationships/slideLayout" Target="../slideLayouts/slideLayout10.xml"/><Relationship Id="rId11" Type="http://schemas.openxmlformats.org/officeDocument/2006/relationships/notesSlide" Target="../notesSlides/notesSlide5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32.png"/><Relationship Id="rId2" Type="http://schemas.openxmlformats.org/officeDocument/2006/relationships/image" Target="../media/image33.png"/><Relationship Id="rId3" Type="http://schemas.openxmlformats.org/officeDocument/2006/relationships/image" Target="../media/image34.jpeg"/><Relationship Id="rId4" Type="http://schemas.openxmlformats.org/officeDocument/2006/relationships/image" Target="../media/image35.jpeg"/><Relationship Id="rId5" Type="http://schemas.openxmlformats.org/officeDocument/2006/relationships/image" Target="../media/image36.png"/><Relationship Id="rId6" Type="http://schemas.openxmlformats.org/officeDocument/2006/relationships/image" Target="../media/image2.png"/><Relationship Id="rId7" Type="http://schemas.openxmlformats.org/officeDocument/2006/relationships/slideLayout" Target="../slideLayouts/slideLayout10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image" Target="../media/image37.png"/><Relationship Id="rId3" Type="http://schemas.openxmlformats.org/officeDocument/2006/relationships/image" Target="../media/image38.png"/><Relationship Id="rId4" Type="http://schemas.openxmlformats.org/officeDocument/2006/relationships/image" Target="../media/image39.jpeg"/><Relationship Id="rId5" Type="http://schemas.openxmlformats.org/officeDocument/2006/relationships/image" Target="../media/image40.png"/><Relationship Id="rId6" Type="http://schemas.openxmlformats.org/officeDocument/2006/relationships/image" Target="../media/image41.png"/><Relationship Id="rId7" Type="http://schemas.openxmlformats.org/officeDocument/2006/relationships/slideLayout" Target="../slideLayouts/slideLayout10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42.jpeg"/><Relationship Id="rId2" Type="http://schemas.openxmlformats.org/officeDocument/2006/relationships/image" Target="../media/image43.png"/><Relationship Id="rId3" Type="http://schemas.openxmlformats.org/officeDocument/2006/relationships/image" Target="../media/image44.png"/><Relationship Id="rId4" Type="http://schemas.openxmlformats.org/officeDocument/2006/relationships/image" Target="../media/image45.png"/><Relationship Id="rId5" Type="http://schemas.openxmlformats.org/officeDocument/2006/relationships/image" Target="../media/image46.jpeg"/><Relationship Id="rId6" Type="http://schemas.openxmlformats.org/officeDocument/2006/relationships/image" Target="../media/image47.png"/><Relationship Id="rId7" Type="http://schemas.openxmlformats.org/officeDocument/2006/relationships/image" Target="../media/image48.png"/><Relationship Id="rId8" Type="http://schemas.openxmlformats.org/officeDocument/2006/relationships/image" Target="../media/image2.png"/><Relationship Id="rId9" Type="http://schemas.openxmlformats.org/officeDocument/2006/relationships/slideLayout" Target="../slideLayouts/slideLayout10.xml"/><Relationship Id="rId10" Type="http://schemas.openxmlformats.org/officeDocument/2006/relationships/notesSlide" Target="../notesSlides/notesSlide8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49.png"/><Relationship Id="rId2" Type="http://schemas.openxmlformats.org/officeDocument/2006/relationships/image" Target="../media/image50.jpeg"/><Relationship Id="rId3" Type="http://schemas.openxmlformats.org/officeDocument/2006/relationships/image" Target="../media/image51.png"/><Relationship Id="rId4" Type="http://schemas.openxmlformats.org/officeDocument/2006/relationships/image" Target="../media/image52.png"/><Relationship Id="rId5" Type="http://schemas.openxmlformats.org/officeDocument/2006/relationships/image" Target="../media/image53.jpeg"/><Relationship Id="rId6" Type="http://schemas.openxmlformats.org/officeDocument/2006/relationships/image" Target="../media/image2.png"/><Relationship Id="rId7" Type="http://schemas.openxmlformats.org/officeDocument/2006/relationships/slideLayout" Target="../slideLayouts/slideLayout10.xml"/><Relationship Id="rId8" Type="http://schemas.openxmlformats.org/officeDocument/2006/relationships/notesSlide" Target="../notesSlides/notesSlide9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Rectangle 9"/>
          <p:cNvSpPr/>
          <p:nvPr/>
        </p:nvSpPr>
        <p:spPr>
          <a:xfrm>
            <a:off x="296280" y="5157360"/>
            <a:ext cx="11593080" cy="15692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</a:pPr>
            <a:r>
              <a:rPr b="1" lang="ru-RU" sz="2400" strike="noStrike" u="none">
                <a:solidFill>
                  <a:srgbClr val="c00000"/>
                </a:solidFill>
                <a:effectLst/>
                <a:uFillTx/>
                <a:latin typeface="Arial"/>
              </a:rPr>
              <a:t>Отчет о деятельности ФГБОУ ВО БГМУ</a:t>
            </a:r>
            <a:endParaRPr b="0" lang="ru-RU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ru-RU" sz="2400" strike="noStrike" u="none">
                <a:solidFill>
                  <a:srgbClr val="c00000"/>
                </a:solidFill>
                <a:effectLst/>
                <a:uFillTx/>
                <a:latin typeface="Arial"/>
              </a:rPr>
              <a:t>Минздрава России</a:t>
            </a:r>
            <a:br>
              <a:rPr sz="2400"/>
            </a:br>
            <a:r>
              <a:rPr b="1" lang="ru-RU" sz="2400" strike="noStrike" u="none">
                <a:solidFill>
                  <a:srgbClr val="c00000"/>
                </a:solidFill>
                <a:effectLst/>
                <a:uFillTx/>
                <a:latin typeface="Arial"/>
              </a:rPr>
              <a:t> за 2021-2022 учебный год</a:t>
            </a:r>
            <a:endParaRPr b="0" lang="ru-RU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ru-RU" sz="2400" strike="noStrike" u="none">
                <a:solidFill>
                  <a:srgbClr val="c00000"/>
                </a:solidFill>
                <a:effectLst/>
                <a:uFillTx/>
                <a:latin typeface="Arial"/>
              </a:rPr>
              <a:t>Ректор, академик РАН, профессор В.Н. Павлов</a:t>
            </a:r>
            <a:endParaRPr b="0" lang="ru-RU" sz="2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70" name="Picture 2" descr=""/>
          <p:cNvPicPr/>
          <p:nvPr/>
        </p:nvPicPr>
        <p:blipFill>
          <a:blip r:embed="rId1"/>
          <a:stretch/>
        </p:blipFill>
        <p:spPr>
          <a:xfrm>
            <a:off x="0" y="1989000"/>
            <a:ext cx="12197520" cy="294768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71" name="Рисунок 12" descr=""/>
          <p:cNvPicPr/>
          <p:nvPr/>
        </p:nvPicPr>
        <p:blipFill>
          <a:blip r:embed="rId2"/>
          <a:stretch/>
        </p:blipFill>
        <p:spPr>
          <a:xfrm>
            <a:off x="10762560" y="60480"/>
            <a:ext cx="1238040" cy="1244160"/>
          </a:xfrm>
          <a:prstGeom prst="rect">
            <a:avLst/>
          </a:prstGeom>
          <a:noFill/>
          <a:ln w="0">
            <a:noFill/>
          </a:ln>
        </p:spPr>
      </p:pic>
    </p:spTree>
  </p:cSld>
  <p:transition spd="slow">
    <p:fade thruBlk="true"/>
  </p:transition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Rectangle 9"/>
          <p:cNvSpPr/>
          <p:nvPr/>
        </p:nvSpPr>
        <p:spPr>
          <a:xfrm>
            <a:off x="0" y="2044080"/>
            <a:ext cx="184320" cy="369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anchor="ctr">
            <a:spAutoFit/>
          </a:bodyPr>
          <a:p>
            <a:pPr>
              <a:lnSpc>
                <a:spcPct val="100000"/>
              </a:lnSpc>
            </a:pPr>
            <a:endParaRPr b="0" lang="ru-RU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73" name="Заголовок 1"/>
          <p:cNvSpPr/>
          <p:nvPr/>
        </p:nvSpPr>
        <p:spPr>
          <a:xfrm>
            <a:off x="882720" y="188280"/>
            <a:ext cx="9101160" cy="704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t">
            <a:normAutofit/>
          </a:bodyPr>
          <a:p>
            <a:pPr algn="ctr">
              <a:lnSpc>
                <a:spcPct val="100000"/>
              </a:lnSpc>
            </a:pPr>
            <a:r>
              <a:rPr b="1" lang="ru-RU" sz="2900" strike="noStrike" u="none">
                <a:solidFill>
                  <a:srgbClr val="c00000"/>
                </a:solidFill>
                <a:effectLst/>
                <a:uFillTx/>
                <a:latin typeface="Arial"/>
              </a:rPr>
              <a:t>Воспитательная и социальная работа</a:t>
            </a:r>
            <a:endParaRPr b="0" lang="ru-RU" sz="29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ru-RU" sz="3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graphicFrame>
        <p:nvGraphicFramePr>
          <p:cNvPr id="1" name="Diagram1"/>
          <p:cNvGraphicFramePr/>
          <p:nvPr>
            <p:extLst>
              <p:ext uri="{D42A27DB-BD31-4B8C-83A1-F6EECF244321}">
                <p14:modId xmlns:p14="http://schemas.microsoft.com/office/powerpoint/2010/main" val="2287575167"/>
              </p:ext>
            </p:extLst>
          </p:nvPr>
        </p:nvGraphicFramePr>
        <p:xfrm>
          <a:off x="92160" y="1305000"/>
          <a:ext cx="11980080" cy="35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  <p:sp>
        <p:nvSpPr>
          <p:cNvPr id="74" name="Заголовок 1"/>
          <p:cNvSpPr/>
          <p:nvPr/>
        </p:nvSpPr>
        <p:spPr>
          <a:xfrm>
            <a:off x="184680" y="764640"/>
            <a:ext cx="10231560" cy="614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t">
            <a:normAutofit/>
          </a:bodyPr>
          <a:p>
            <a:pPr algn="ctr">
              <a:lnSpc>
                <a:spcPct val="100000"/>
              </a:lnSpc>
            </a:pPr>
            <a:r>
              <a:rPr b="1" lang="ru-RU" sz="2500" strike="noStrike" u="none">
                <a:solidFill>
                  <a:srgbClr val="c00000"/>
                </a:solidFill>
                <a:effectLst/>
                <a:uFillTx/>
                <a:latin typeface="Arial"/>
              </a:rPr>
              <a:t>Количество мероприятий за 2021-2022 учебный год</a:t>
            </a:r>
            <a:endParaRPr b="0" lang="ru-RU" sz="25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ru-RU" sz="3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75" name="Рисунок 12" descr=""/>
          <p:cNvPicPr/>
          <p:nvPr/>
        </p:nvPicPr>
        <p:blipFill>
          <a:blip r:embed="rId6"/>
          <a:stretch/>
        </p:blipFill>
        <p:spPr>
          <a:xfrm>
            <a:off x="10762560" y="60480"/>
            <a:ext cx="1238040" cy="12441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76" name="Picture 2" descr=""/>
          <p:cNvPicPr/>
          <p:nvPr/>
        </p:nvPicPr>
        <p:blipFill>
          <a:blip r:embed="rId7"/>
          <a:stretch/>
        </p:blipFill>
        <p:spPr>
          <a:xfrm>
            <a:off x="4151880" y="4746600"/>
            <a:ext cx="3672000" cy="20235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77" name="Picture 6" descr=""/>
          <p:cNvPicPr/>
          <p:nvPr/>
        </p:nvPicPr>
        <p:blipFill>
          <a:blip r:embed="rId8"/>
          <a:srcRect l="621" t="1182" r="445" b="-335"/>
          <a:stretch/>
        </p:blipFill>
        <p:spPr>
          <a:xfrm>
            <a:off x="335520" y="4746600"/>
            <a:ext cx="3441600" cy="20235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78" name="Picture 7" descr=""/>
          <p:cNvPicPr/>
          <p:nvPr/>
        </p:nvPicPr>
        <p:blipFill>
          <a:blip r:embed="rId9"/>
          <a:stretch/>
        </p:blipFill>
        <p:spPr>
          <a:xfrm>
            <a:off x="8184240" y="4746600"/>
            <a:ext cx="3669840" cy="2023560"/>
          </a:xfrm>
          <a:prstGeom prst="rect">
            <a:avLst/>
          </a:prstGeom>
          <a:noFill/>
          <a:ln w="0">
            <a:noFill/>
          </a:ln>
        </p:spPr>
      </p:pic>
    </p:spTree>
  </p:cSld>
  <p:transition spd="slow">
    <p:fade thruBlk="true"/>
  </p:transition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Picture 5" descr=""/>
          <p:cNvPicPr/>
          <p:nvPr/>
        </p:nvPicPr>
        <p:blipFill>
          <a:blip r:embed="rId1"/>
          <a:stretch/>
        </p:blipFill>
        <p:spPr>
          <a:xfrm>
            <a:off x="9620280" y="787320"/>
            <a:ext cx="2071440" cy="29124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80" name="Picture 6" descr=""/>
          <p:cNvPicPr/>
          <p:nvPr/>
        </p:nvPicPr>
        <p:blipFill>
          <a:blip r:embed="rId2"/>
          <a:stretch/>
        </p:blipFill>
        <p:spPr>
          <a:xfrm>
            <a:off x="9640080" y="3841200"/>
            <a:ext cx="2066760" cy="291240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81" name="Заголовок 1"/>
          <p:cNvSpPr/>
          <p:nvPr/>
        </p:nvSpPr>
        <p:spPr>
          <a:xfrm>
            <a:off x="335520" y="203040"/>
            <a:ext cx="10392480" cy="704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t">
            <a:normAutofit/>
          </a:bodyPr>
          <a:p>
            <a:pPr algn="ctr">
              <a:lnSpc>
                <a:spcPct val="100000"/>
              </a:lnSpc>
            </a:pPr>
            <a:r>
              <a:rPr b="1" lang="ru-RU" sz="2800" strike="noStrike" u="none">
                <a:solidFill>
                  <a:srgbClr val="c00000"/>
                </a:solidFill>
                <a:effectLst/>
                <a:uFillTx/>
                <a:latin typeface="Arial"/>
              </a:rPr>
              <a:t>Традиционные мероприятия</a:t>
            </a:r>
            <a:endParaRPr b="0" lang="ru-RU" sz="2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82" name="Рисунок 12" descr=""/>
          <p:cNvPicPr/>
          <p:nvPr/>
        </p:nvPicPr>
        <p:blipFill>
          <a:blip r:embed="rId3"/>
          <a:stretch/>
        </p:blipFill>
        <p:spPr>
          <a:xfrm>
            <a:off x="10999080" y="44640"/>
            <a:ext cx="1145880" cy="11516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83" name="Picture 2" descr=""/>
          <p:cNvPicPr/>
          <p:nvPr/>
        </p:nvPicPr>
        <p:blipFill>
          <a:blip r:embed="rId4"/>
          <a:stretch/>
        </p:blipFill>
        <p:spPr>
          <a:xfrm>
            <a:off x="433440" y="764640"/>
            <a:ext cx="2072520" cy="29264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84" name="Picture 3" descr=""/>
          <p:cNvPicPr/>
          <p:nvPr/>
        </p:nvPicPr>
        <p:blipFill>
          <a:blip r:embed="rId5"/>
          <a:stretch/>
        </p:blipFill>
        <p:spPr>
          <a:xfrm>
            <a:off x="2711520" y="784800"/>
            <a:ext cx="2086200" cy="29124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85" name="Picture 4" descr=""/>
          <p:cNvPicPr/>
          <p:nvPr/>
        </p:nvPicPr>
        <p:blipFill>
          <a:blip r:embed="rId6"/>
          <a:stretch/>
        </p:blipFill>
        <p:spPr>
          <a:xfrm>
            <a:off x="433440" y="3841200"/>
            <a:ext cx="2070360" cy="29124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86" name="Picture 4" descr=""/>
          <p:cNvPicPr/>
          <p:nvPr/>
        </p:nvPicPr>
        <p:blipFill>
          <a:blip r:embed="rId7"/>
          <a:stretch/>
        </p:blipFill>
        <p:spPr>
          <a:xfrm>
            <a:off x="6059520" y="4120920"/>
            <a:ext cx="3319920" cy="218988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87" name="Picture 5" descr=""/>
          <p:cNvPicPr/>
          <p:nvPr/>
        </p:nvPicPr>
        <p:blipFill>
          <a:blip r:embed="rId8"/>
          <a:stretch/>
        </p:blipFill>
        <p:spPr>
          <a:xfrm>
            <a:off x="2711160" y="4120920"/>
            <a:ext cx="3168720" cy="218988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88" name="Picture 6" descr=""/>
          <p:cNvPicPr/>
          <p:nvPr/>
        </p:nvPicPr>
        <p:blipFill>
          <a:blip r:embed="rId9"/>
          <a:stretch/>
        </p:blipFill>
        <p:spPr>
          <a:xfrm>
            <a:off x="2855520" y="5790600"/>
            <a:ext cx="432000" cy="4338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89" name="Picture 3" descr=""/>
          <p:cNvPicPr/>
          <p:nvPr/>
        </p:nvPicPr>
        <p:blipFill>
          <a:blip r:embed="rId10"/>
          <a:srcRect l="28652" t="16745" r="41325" b="9421"/>
          <a:stretch/>
        </p:blipFill>
        <p:spPr>
          <a:xfrm>
            <a:off x="5015880" y="771840"/>
            <a:ext cx="2086920" cy="29196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90" name="Picture 4" descr=""/>
          <p:cNvPicPr/>
          <p:nvPr/>
        </p:nvPicPr>
        <p:blipFill>
          <a:blip r:embed="rId11"/>
          <a:srcRect l="29037" t="16413" r="41055" b="9151"/>
          <a:stretch/>
        </p:blipFill>
        <p:spPr>
          <a:xfrm>
            <a:off x="7311600" y="787320"/>
            <a:ext cx="2073600" cy="29037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91" name="Picture 6" descr=""/>
          <p:cNvPicPr/>
          <p:nvPr/>
        </p:nvPicPr>
        <p:blipFill>
          <a:blip r:embed="rId12"/>
          <a:stretch/>
        </p:blipFill>
        <p:spPr>
          <a:xfrm>
            <a:off x="6157080" y="5833440"/>
            <a:ext cx="432000" cy="433800"/>
          </a:xfrm>
          <a:prstGeom prst="rect">
            <a:avLst/>
          </a:prstGeom>
          <a:noFill/>
          <a:ln w="0">
            <a:noFill/>
          </a:ln>
        </p:spPr>
      </p:pic>
    </p:spTree>
  </p:cSld>
  <p:transition spd="slow">
    <p:fade thruBlk="true"/>
  </p:transition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Picture 6" descr=""/>
          <p:cNvPicPr/>
          <p:nvPr/>
        </p:nvPicPr>
        <p:blipFill>
          <a:blip r:embed="rId1"/>
          <a:srcRect l="27392" t="16319" r="57280" b="51791"/>
          <a:stretch/>
        </p:blipFill>
        <p:spPr>
          <a:xfrm>
            <a:off x="9840240" y="656280"/>
            <a:ext cx="1238040" cy="186408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93" name="Заголовок 1"/>
          <p:cNvSpPr/>
          <p:nvPr/>
        </p:nvSpPr>
        <p:spPr>
          <a:xfrm>
            <a:off x="252360" y="203040"/>
            <a:ext cx="10392480" cy="704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t">
            <a:normAutofit fontScale="85000" lnSpcReduction="9999"/>
          </a:bodyPr>
          <a:p>
            <a:pPr algn="r">
              <a:lnSpc>
                <a:spcPct val="100000"/>
              </a:lnSpc>
            </a:pPr>
            <a:r>
              <a:rPr b="1" lang="ru-RU" sz="3200" strike="noStrike" u="none">
                <a:solidFill>
                  <a:srgbClr val="c00000"/>
                </a:solidFill>
                <a:effectLst/>
                <a:uFillTx/>
                <a:latin typeface="Arial"/>
              </a:rPr>
              <a:t>Достижения обучающихся и студенческих коллективов</a:t>
            </a:r>
            <a:endParaRPr b="0" lang="ru-RU" sz="3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94" name="Прямоугольник 1"/>
          <p:cNvSpPr/>
          <p:nvPr/>
        </p:nvSpPr>
        <p:spPr>
          <a:xfrm>
            <a:off x="2986200" y="2523240"/>
            <a:ext cx="2955240" cy="1384560"/>
          </a:xfrm>
          <a:prstGeom prst="rect">
            <a:avLst/>
          </a:prstGeom>
          <a:gradFill rotWithShape="0">
            <a:gsLst>
              <a:gs pos="0">
                <a:srgbClr val="2e5f99"/>
              </a:gs>
              <a:gs pos="80000">
                <a:srgbClr val="3c7ac7"/>
              </a:gs>
              <a:gs pos="100000">
                <a:srgbClr val="397bca"/>
              </a:gs>
            </a:gsLst>
            <a:lin ang="16200000"/>
          </a:gradFill>
          <a:ln w="0">
            <a:noFill/>
          </a:ln>
          <a:effectLst>
            <a:outerShdw blurRad="39960" dir="5400000" dist="23040" rotWithShape="0">
              <a:srgbClr val="000000">
                <a:alpha val="35000"/>
              </a:srgb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/>
        </p:style>
        <p:txBody>
          <a:bodyPr anchor="t">
            <a:spAutoFit/>
          </a:bodyPr>
          <a:p>
            <a:pPr algn="ctr">
              <a:lnSpc>
                <a:spcPct val="100000"/>
              </a:lnSpc>
            </a:pPr>
            <a:r>
              <a:rPr b="1" lang="ru-RU" sz="1200" strike="noStrike" u="none">
                <a:solidFill>
                  <a:schemeClr val="lt1"/>
                </a:solidFill>
                <a:effectLst/>
                <a:uFillTx/>
                <a:latin typeface="Arial"/>
              </a:rPr>
              <a:t>Хабиров Руслан –</a:t>
            </a:r>
            <a:endParaRPr b="0" lang="ru-RU" sz="1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ru-RU" sz="1200" strike="noStrike" u="none">
                <a:solidFill>
                  <a:schemeClr val="lt1"/>
                </a:solidFill>
                <a:effectLst/>
                <a:uFillTx/>
                <a:latin typeface="Arial"/>
              </a:rPr>
              <a:t>получил грант 1 200 000 рублей на реализацию проекта «Симфонический медицинский оркестр БГМУ» по итогам Форума молодых деятелей культуры и искусств «Таврида - 2021»</a:t>
            </a:r>
            <a:endParaRPr b="0" lang="ru-RU" sz="1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95" name="Прямоугольник 5"/>
          <p:cNvSpPr/>
          <p:nvPr/>
        </p:nvSpPr>
        <p:spPr>
          <a:xfrm>
            <a:off x="6037200" y="2520720"/>
            <a:ext cx="3054600" cy="1384560"/>
          </a:xfrm>
          <a:prstGeom prst="rect">
            <a:avLst/>
          </a:prstGeom>
          <a:gradFill rotWithShape="0">
            <a:gsLst>
              <a:gs pos="0">
                <a:srgbClr val="2e5f99"/>
              </a:gs>
              <a:gs pos="80000">
                <a:srgbClr val="3c7ac7"/>
              </a:gs>
              <a:gs pos="100000">
                <a:srgbClr val="397bca"/>
              </a:gs>
            </a:gsLst>
            <a:lin ang="16200000"/>
          </a:gradFill>
          <a:ln w="0">
            <a:noFill/>
          </a:ln>
          <a:effectLst>
            <a:outerShdw blurRad="39960" dir="5400000" dist="23040" rotWithShape="0">
              <a:srgbClr val="000000">
                <a:alpha val="35000"/>
              </a:srgb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/>
        </p:style>
        <p:txBody>
          <a:bodyPr anchor="t">
            <a:spAutoFit/>
          </a:bodyPr>
          <a:p>
            <a:pPr algn="ctr">
              <a:lnSpc>
                <a:spcPct val="100000"/>
              </a:lnSpc>
            </a:pPr>
            <a:r>
              <a:rPr b="1" lang="ru-RU" sz="1200" strike="noStrike" u="none">
                <a:solidFill>
                  <a:schemeClr val="lt1"/>
                </a:solidFill>
                <a:effectLst/>
                <a:uFillTx/>
                <a:latin typeface="Arial"/>
              </a:rPr>
              <a:t> Грицаенко Дария – </a:t>
            </a:r>
            <a:endParaRPr b="0" lang="ru-RU" sz="1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ru-RU" sz="1200" strike="noStrike" u="none">
                <a:solidFill>
                  <a:schemeClr val="lt1"/>
                </a:solidFill>
                <a:effectLst/>
                <a:uFillTx/>
                <a:latin typeface="Arial"/>
              </a:rPr>
              <a:t>получила грант 325 000 рублей на реализацию проекта Туристическая экспедиция «Башкирия наизнанку»  по итогам Всероссийского патриотического форума - 2021</a:t>
            </a:r>
            <a:endParaRPr b="0" lang="ru-RU" sz="1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ru-RU" sz="1200" strike="noStrike" u="none">
                <a:solidFill>
                  <a:schemeClr val="lt1"/>
                </a:solidFill>
                <a:effectLst/>
                <a:uFillTx/>
                <a:latin typeface="Arial"/>
              </a:rPr>
              <a:t> </a:t>
            </a:r>
            <a:endParaRPr b="0" lang="ru-RU" sz="1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96" name="Прямоугольник 6"/>
          <p:cNvSpPr/>
          <p:nvPr/>
        </p:nvSpPr>
        <p:spPr>
          <a:xfrm>
            <a:off x="209160" y="2523240"/>
            <a:ext cx="2690640" cy="1384560"/>
          </a:xfrm>
          <a:prstGeom prst="rect">
            <a:avLst/>
          </a:prstGeom>
          <a:gradFill rotWithShape="0">
            <a:gsLst>
              <a:gs pos="0">
                <a:srgbClr val="2e5f99"/>
              </a:gs>
              <a:gs pos="80000">
                <a:srgbClr val="3c7ac7"/>
              </a:gs>
              <a:gs pos="100000">
                <a:srgbClr val="397bca"/>
              </a:gs>
            </a:gsLst>
            <a:lin ang="16200000"/>
          </a:gradFill>
          <a:ln w="0">
            <a:noFill/>
          </a:ln>
          <a:effectLst>
            <a:outerShdw blurRad="39960" dir="5400000" dist="23040" rotWithShape="0">
              <a:srgbClr val="000000">
                <a:alpha val="35000"/>
              </a:srgb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/>
        </p:style>
        <p:txBody>
          <a:bodyPr anchor="t">
            <a:spAutoFit/>
          </a:bodyPr>
          <a:p>
            <a:pPr algn="ctr">
              <a:lnSpc>
                <a:spcPct val="100000"/>
              </a:lnSpc>
            </a:pPr>
            <a:r>
              <a:rPr b="1" lang="ru-RU" sz="1200" strike="noStrike" u="none">
                <a:solidFill>
                  <a:schemeClr val="lt1"/>
                </a:solidFill>
                <a:effectLst/>
                <a:uFillTx/>
                <a:latin typeface="Arial"/>
              </a:rPr>
              <a:t> Хабилова Алия – </a:t>
            </a:r>
            <a:endParaRPr b="0" lang="ru-RU" sz="1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ru-RU" sz="1200" strike="noStrike" u="none">
                <a:solidFill>
                  <a:schemeClr val="lt1"/>
                </a:solidFill>
                <a:effectLst/>
                <a:uFillTx/>
                <a:latin typeface="Arial"/>
              </a:rPr>
              <a:t>получила грант 400 000 рублей на реализацию проекта «Арт-коучинг «Ҡаһарман» для молодых писателей  по итогам Молодежного форума ВышеКрыши - 2021</a:t>
            </a:r>
            <a:endParaRPr b="0" lang="ru-RU" sz="1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97" name="Прямоугольник 19"/>
          <p:cNvSpPr/>
          <p:nvPr/>
        </p:nvSpPr>
        <p:spPr>
          <a:xfrm>
            <a:off x="9193320" y="2523240"/>
            <a:ext cx="2878920" cy="1384560"/>
          </a:xfrm>
          <a:prstGeom prst="rect">
            <a:avLst/>
          </a:prstGeom>
          <a:gradFill rotWithShape="0">
            <a:gsLst>
              <a:gs pos="0">
                <a:srgbClr val="2e5f99"/>
              </a:gs>
              <a:gs pos="80000">
                <a:srgbClr val="3c7ac7"/>
              </a:gs>
              <a:gs pos="100000">
                <a:srgbClr val="397bca"/>
              </a:gs>
            </a:gsLst>
            <a:lin ang="16200000"/>
          </a:gradFill>
          <a:ln w="0">
            <a:noFill/>
          </a:ln>
          <a:effectLst>
            <a:outerShdw blurRad="39960" dir="5400000" dist="23040" rotWithShape="0">
              <a:srgbClr val="000000">
                <a:alpha val="35000"/>
              </a:srgb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/>
        </p:style>
        <p:txBody>
          <a:bodyPr anchor="t">
            <a:spAutoFit/>
          </a:bodyPr>
          <a:p>
            <a:pPr algn="ctr">
              <a:lnSpc>
                <a:spcPct val="100000"/>
              </a:lnSpc>
            </a:pPr>
            <a:r>
              <a:rPr b="1" lang="ru-RU" sz="1200" strike="noStrike" u="none">
                <a:solidFill>
                  <a:schemeClr val="lt1"/>
                </a:solidFill>
                <a:effectLst/>
                <a:uFillTx/>
                <a:latin typeface="Arial"/>
              </a:rPr>
              <a:t> Куфтерина Александра – </a:t>
            </a:r>
            <a:endParaRPr b="0" lang="ru-RU" sz="1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ru-RU" sz="1200" strike="noStrike" u="none">
                <a:solidFill>
                  <a:schemeClr val="lt1"/>
                </a:solidFill>
                <a:effectLst/>
                <a:uFillTx/>
                <a:latin typeface="Arial"/>
              </a:rPr>
              <a:t>получила грант 480 000 рублей на реализацию проекта </a:t>
            </a:r>
            <a:r>
              <a:rPr b="1" lang="en-US" sz="1200" strike="noStrike" u="none">
                <a:solidFill>
                  <a:schemeClr val="lt1"/>
                </a:solidFill>
                <a:effectLst/>
                <a:uFillTx/>
                <a:latin typeface="Arial"/>
              </a:rPr>
              <a:t>«Street - </a:t>
            </a:r>
            <a:r>
              <a:rPr b="1" lang="ru-RU" sz="1200" strike="noStrike" u="none">
                <a:solidFill>
                  <a:schemeClr val="lt1"/>
                </a:solidFill>
                <a:effectLst/>
                <a:uFillTx/>
                <a:latin typeface="Arial"/>
              </a:rPr>
              <a:t>квартирники «</a:t>
            </a:r>
            <a:r>
              <a:rPr b="1" lang="en-US" sz="1200" strike="noStrike" u="none">
                <a:solidFill>
                  <a:schemeClr val="lt1"/>
                </a:solidFill>
                <a:effectLst/>
                <a:uFillTx/>
                <a:latin typeface="Arial"/>
              </a:rPr>
              <a:t>Pre100»</a:t>
            </a:r>
            <a:r>
              <a:rPr b="1" lang="ru-RU" sz="1200" strike="noStrike" u="none">
                <a:solidFill>
                  <a:schemeClr val="lt1"/>
                </a:solidFill>
                <a:effectLst/>
                <a:uFillTx/>
                <a:latin typeface="Arial"/>
              </a:rPr>
              <a:t> по итогам Всероссийского конкурса молодежных проектов среди физлиц «Росмолодежь» 2022</a:t>
            </a:r>
            <a:endParaRPr b="0" lang="ru-RU" sz="1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98" name="Рисунок 12" descr=""/>
          <p:cNvPicPr/>
          <p:nvPr/>
        </p:nvPicPr>
        <p:blipFill>
          <a:blip r:embed="rId2"/>
          <a:stretch/>
        </p:blipFill>
        <p:spPr>
          <a:xfrm>
            <a:off x="10762560" y="60480"/>
            <a:ext cx="1238040" cy="124416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99" name="Прямоугольник 6"/>
          <p:cNvSpPr/>
          <p:nvPr/>
        </p:nvSpPr>
        <p:spPr>
          <a:xfrm>
            <a:off x="209160" y="5600520"/>
            <a:ext cx="2690640" cy="1199880"/>
          </a:xfrm>
          <a:prstGeom prst="rect">
            <a:avLst/>
          </a:prstGeom>
          <a:gradFill rotWithShape="0">
            <a:gsLst>
              <a:gs pos="0">
                <a:srgbClr val="2e5f99"/>
              </a:gs>
              <a:gs pos="80000">
                <a:srgbClr val="3c7ac7"/>
              </a:gs>
              <a:gs pos="100000">
                <a:srgbClr val="397bca"/>
              </a:gs>
            </a:gsLst>
            <a:lin ang="16200000"/>
          </a:gradFill>
          <a:ln w="0">
            <a:noFill/>
          </a:ln>
          <a:effectLst>
            <a:outerShdw blurRad="39960" dir="5400000" dist="23040" rotWithShape="0">
              <a:srgbClr val="000000">
                <a:alpha val="35000"/>
              </a:srgb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/>
        </p:style>
        <p:txBody>
          <a:bodyPr anchor="t">
            <a:spAutoFit/>
          </a:bodyPr>
          <a:p>
            <a:pPr algn="ctr">
              <a:lnSpc>
                <a:spcPct val="100000"/>
              </a:lnSpc>
            </a:pPr>
            <a:r>
              <a:rPr b="1" lang="ru-RU" sz="1200" strike="noStrike" u="none">
                <a:solidFill>
                  <a:schemeClr val="lt1"/>
                </a:solidFill>
                <a:effectLst/>
                <a:uFillTx/>
                <a:latin typeface="Arial"/>
              </a:rPr>
              <a:t>Танцевальный коллектив БГМУ «MedDance» занял 1 место в отборочном этапе Международного хореографического фестиваля-конкурса «Танцуй, Россия»</a:t>
            </a:r>
            <a:endParaRPr b="0" lang="ru-RU" sz="1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00" name="Прямоугольник 26"/>
          <p:cNvSpPr/>
          <p:nvPr/>
        </p:nvSpPr>
        <p:spPr>
          <a:xfrm>
            <a:off x="6050160" y="5616000"/>
            <a:ext cx="3041640" cy="1199880"/>
          </a:xfrm>
          <a:prstGeom prst="rect">
            <a:avLst/>
          </a:prstGeom>
          <a:gradFill rotWithShape="0">
            <a:gsLst>
              <a:gs pos="0">
                <a:srgbClr val="2e5f99"/>
              </a:gs>
              <a:gs pos="80000">
                <a:srgbClr val="3c7ac7"/>
              </a:gs>
              <a:gs pos="100000">
                <a:srgbClr val="397bca"/>
              </a:gs>
            </a:gsLst>
            <a:lin ang="16200000"/>
          </a:gradFill>
          <a:ln w="0">
            <a:noFill/>
          </a:ln>
          <a:effectLst>
            <a:outerShdw blurRad="39960" dir="5400000" dist="23040" rotWithShape="0">
              <a:srgbClr val="000000">
                <a:alpha val="35000"/>
              </a:srgb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/>
        </p:style>
        <p:txBody>
          <a:bodyPr anchor="t">
            <a:spAutoFit/>
          </a:bodyPr>
          <a:p>
            <a:pPr algn="ctr">
              <a:lnSpc>
                <a:spcPct val="100000"/>
              </a:lnSpc>
            </a:pPr>
            <a:r>
              <a:rPr b="1" lang="ru-RU" sz="1200" strike="noStrike" u="none">
                <a:solidFill>
                  <a:schemeClr val="lt1"/>
                </a:solidFill>
                <a:effectLst/>
                <a:uFillTx/>
                <a:latin typeface="Arial"/>
              </a:rPr>
              <a:t>Студенты БГМУ – </a:t>
            </a:r>
            <a:endParaRPr b="0" lang="ru-RU" sz="1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ru-RU" sz="1200" strike="noStrike" u="none">
                <a:solidFill>
                  <a:schemeClr val="lt1"/>
                </a:solidFill>
                <a:effectLst/>
                <a:uFillTx/>
                <a:latin typeface="Arial"/>
              </a:rPr>
              <a:t>Победители</a:t>
            </a:r>
            <a:endParaRPr b="0" lang="ru-RU" sz="1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ru-RU" sz="1200" strike="noStrike" u="none">
                <a:solidFill>
                  <a:schemeClr val="lt1"/>
                </a:solidFill>
                <a:effectLst/>
                <a:uFillTx/>
                <a:latin typeface="Arial"/>
              </a:rPr>
              <a:t>Республиканских соревнований «Школа безопасности – </a:t>
            </a:r>
            <a:endParaRPr b="0" lang="ru-RU" sz="1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ru-RU" sz="1200" strike="noStrike" u="none">
                <a:solidFill>
                  <a:schemeClr val="lt1"/>
                </a:solidFill>
                <a:effectLst/>
                <a:uFillTx/>
                <a:latin typeface="Arial"/>
              </a:rPr>
              <a:t>спасаем жизни»</a:t>
            </a:r>
            <a:endParaRPr b="0" lang="ru-RU" sz="1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ru-RU" sz="1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01" name="Прямоугольник 25"/>
          <p:cNvSpPr/>
          <p:nvPr/>
        </p:nvSpPr>
        <p:spPr>
          <a:xfrm>
            <a:off x="9193320" y="5616000"/>
            <a:ext cx="2791080" cy="1199880"/>
          </a:xfrm>
          <a:prstGeom prst="rect">
            <a:avLst/>
          </a:prstGeom>
          <a:gradFill rotWithShape="0">
            <a:gsLst>
              <a:gs pos="0">
                <a:srgbClr val="2e5f99"/>
              </a:gs>
              <a:gs pos="80000">
                <a:srgbClr val="3c7ac7"/>
              </a:gs>
              <a:gs pos="100000">
                <a:srgbClr val="397bca"/>
              </a:gs>
            </a:gsLst>
            <a:lin ang="16200000"/>
          </a:gradFill>
          <a:ln w="0">
            <a:noFill/>
          </a:ln>
          <a:effectLst>
            <a:outerShdw blurRad="39960" dir="5400000" dist="23040" rotWithShape="0">
              <a:srgbClr val="000000">
                <a:alpha val="35000"/>
              </a:srgb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/>
        </p:style>
        <p:txBody>
          <a:bodyPr anchor="t">
            <a:spAutoFit/>
          </a:bodyPr>
          <a:p>
            <a:pPr algn="ctr">
              <a:lnSpc>
                <a:spcPct val="100000"/>
              </a:lnSpc>
            </a:pPr>
            <a:r>
              <a:rPr b="1" lang="ru-RU" sz="1200" strike="noStrike" u="none">
                <a:solidFill>
                  <a:schemeClr val="lt1"/>
                </a:solidFill>
                <a:effectLst/>
                <a:uFillTx/>
                <a:latin typeface="Arial"/>
              </a:rPr>
              <a:t>Студенты БГМУ –</a:t>
            </a:r>
            <a:endParaRPr b="0" lang="ru-RU" sz="1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ru-RU" sz="1200" strike="noStrike" u="none">
                <a:solidFill>
                  <a:schemeClr val="lt1"/>
                </a:solidFill>
                <a:effectLst/>
                <a:uFillTx/>
                <a:latin typeface="Arial"/>
              </a:rPr>
              <a:t>творческие активисты выиграли путевку на участие в Российской </a:t>
            </a:r>
            <a:endParaRPr b="0" lang="ru-RU" sz="1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ru-RU" sz="1200" strike="noStrike" u="none">
                <a:solidFill>
                  <a:schemeClr val="lt1"/>
                </a:solidFill>
                <a:effectLst/>
                <a:uFillTx/>
                <a:latin typeface="Arial"/>
              </a:rPr>
              <a:t>студенческой весне – 2023</a:t>
            </a:r>
            <a:endParaRPr b="0" lang="ru-RU" sz="1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ru-RU" sz="1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ru-RU" sz="1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02" name="Прямоугольник 29"/>
          <p:cNvSpPr/>
          <p:nvPr/>
        </p:nvSpPr>
        <p:spPr>
          <a:xfrm>
            <a:off x="2986200" y="5607000"/>
            <a:ext cx="2955240" cy="1199880"/>
          </a:xfrm>
          <a:prstGeom prst="rect">
            <a:avLst/>
          </a:prstGeom>
          <a:gradFill rotWithShape="0">
            <a:gsLst>
              <a:gs pos="0">
                <a:srgbClr val="2e5f99"/>
              </a:gs>
              <a:gs pos="80000">
                <a:srgbClr val="3c7ac7"/>
              </a:gs>
              <a:gs pos="100000">
                <a:srgbClr val="397bca"/>
              </a:gs>
            </a:gsLst>
            <a:lin ang="16200000"/>
          </a:gradFill>
          <a:ln w="0">
            <a:noFill/>
          </a:ln>
          <a:effectLst>
            <a:outerShdw blurRad="39960" dir="5400000" dist="23040" rotWithShape="0">
              <a:srgbClr val="000000">
                <a:alpha val="35000"/>
              </a:srgb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/>
        </p:style>
        <p:txBody>
          <a:bodyPr anchor="t">
            <a:spAutoFit/>
          </a:bodyPr>
          <a:p>
            <a:pPr algn="ctr">
              <a:lnSpc>
                <a:spcPct val="100000"/>
              </a:lnSpc>
            </a:pPr>
            <a:r>
              <a:rPr b="1" lang="ru-RU" sz="1200" strike="noStrike" u="none">
                <a:solidFill>
                  <a:schemeClr val="lt1"/>
                </a:solidFill>
                <a:effectLst/>
                <a:uFillTx/>
                <a:latin typeface="Arial"/>
              </a:rPr>
              <a:t>Хор БГМУ –</a:t>
            </a:r>
            <a:endParaRPr b="0" lang="ru-RU" sz="1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ru-RU" sz="1200" strike="noStrike" u="none">
                <a:solidFill>
                  <a:schemeClr val="lt1"/>
                </a:solidFill>
                <a:effectLst/>
                <a:uFillTx/>
                <a:latin typeface="Arial"/>
              </a:rPr>
              <a:t>лауреат Республиканского фестиваля самодеятельной авторской песни и поэзии среди студентов и аспирантов</a:t>
            </a:r>
            <a:endParaRPr b="0" lang="ru-RU" sz="1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ru-RU" sz="1200" strike="noStrike" u="none">
                <a:solidFill>
                  <a:schemeClr val="lt1"/>
                </a:solidFill>
                <a:effectLst/>
                <a:uFillTx/>
                <a:latin typeface="Arial"/>
              </a:rPr>
              <a:t>вузов РБ «АЛЬМА-МАТЕР»</a:t>
            </a:r>
            <a:endParaRPr b="0" lang="ru-RU" sz="1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103" name="Picture 2" descr=""/>
          <p:cNvPicPr/>
          <p:nvPr/>
        </p:nvPicPr>
        <p:blipFill>
          <a:blip r:embed="rId3"/>
          <a:srcRect l="21969" t="0" r="18449" b="24584"/>
          <a:stretch/>
        </p:blipFill>
        <p:spPr>
          <a:xfrm>
            <a:off x="820440" y="656280"/>
            <a:ext cx="1467720" cy="18666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04" name="Picture 3" descr=""/>
          <p:cNvPicPr/>
          <p:nvPr/>
        </p:nvPicPr>
        <p:blipFill>
          <a:blip r:embed="rId4"/>
          <a:srcRect l="12884" t="22780" r="31043" b="40083"/>
          <a:stretch/>
        </p:blipFill>
        <p:spPr>
          <a:xfrm>
            <a:off x="3402720" y="656280"/>
            <a:ext cx="2122560" cy="18666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05" name="Picture 4" descr=""/>
          <p:cNvPicPr/>
          <p:nvPr/>
        </p:nvPicPr>
        <p:blipFill>
          <a:blip r:embed="rId5"/>
          <a:srcRect l="22113" t="12072" r="56542" b="44356"/>
          <a:stretch/>
        </p:blipFill>
        <p:spPr>
          <a:xfrm>
            <a:off x="7013520" y="656280"/>
            <a:ext cx="1220400" cy="186408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06" name="Picture 7" descr=""/>
          <p:cNvPicPr/>
          <p:nvPr/>
        </p:nvPicPr>
        <p:blipFill>
          <a:blip r:embed="rId6"/>
          <a:stretch/>
        </p:blipFill>
        <p:spPr>
          <a:xfrm>
            <a:off x="9470880" y="4056840"/>
            <a:ext cx="2236320" cy="15588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07" name="Picture 8" descr=""/>
          <p:cNvPicPr/>
          <p:nvPr/>
        </p:nvPicPr>
        <p:blipFill>
          <a:blip r:embed="rId7"/>
          <a:stretch/>
        </p:blipFill>
        <p:spPr>
          <a:xfrm>
            <a:off x="6397200" y="4056840"/>
            <a:ext cx="2363040" cy="15678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08" name="Picture 9" descr=""/>
          <p:cNvPicPr/>
          <p:nvPr/>
        </p:nvPicPr>
        <p:blipFill>
          <a:blip r:embed="rId8"/>
          <a:stretch/>
        </p:blipFill>
        <p:spPr>
          <a:xfrm>
            <a:off x="590400" y="4056840"/>
            <a:ext cx="2048760" cy="154332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09" name="Picture 2" descr=""/>
          <p:cNvPicPr/>
          <p:nvPr/>
        </p:nvPicPr>
        <p:blipFill>
          <a:blip r:embed="rId9"/>
          <a:stretch/>
        </p:blipFill>
        <p:spPr>
          <a:xfrm>
            <a:off x="3306600" y="4056840"/>
            <a:ext cx="2314800" cy="1549800"/>
          </a:xfrm>
          <a:prstGeom prst="rect">
            <a:avLst/>
          </a:prstGeom>
          <a:noFill/>
          <a:ln w="0">
            <a:noFill/>
          </a:ln>
        </p:spPr>
      </p:pic>
    </p:spTree>
  </p:cSld>
  <p:transition spd="slow">
    <p:fade thruBlk="true"/>
  </p:transition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Picture 10" descr=""/>
          <p:cNvPicPr/>
          <p:nvPr/>
        </p:nvPicPr>
        <p:blipFill>
          <a:blip r:embed="rId1"/>
          <a:stretch/>
        </p:blipFill>
        <p:spPr>
          <a:xfrm>
            <a:off x="9284400" y="637560"/>
            <a:ext cx="2471400" cy="189828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11" name="Заголовок 1"/>
          <p:cNvSpPr/>
          <p:nvPr/>
        </p:nvSpPr>
        <p:spPr>
          <a:xfrm>
            <a:off x="252360" y="203040"/>
            <a:ext cx="10392480" cy="704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t">
            <a:normAutofit fontScale="85000" lnSpcReduction="9999"/>
          </a:bodyPr>
          <a:p>
            <a:pPr algn="r">
              <a:lnSpc>
                <a:spcPct val="100000"/>
              </a:lnSpc>
            </a:pPr>
            <a:r>
              <a:rPr b="1" lang="ru-RU" sz="3200" strike="noStrike" u="none">
                <a:solidFill>
                  <a:srgbClr val="c00000"/>
                </a:solidFill>
                <a:effectLst/>
                <a:uFillTx/>
                <a:latin typeface="Arial"/>
              </a:rPr>
              <a:t>Достижения обучающихся и студенческих коллективов</a:t>
            </a:r>
            <a:endParaRPr b="0" lang="ru-RU" sz="3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12" name="Прямоугольник 5"/>
          <p:cNvSpPr/>
          <p:nvPr/>
        </p:nvSpPr>
        <p:spPr>
          <a:xfrm>
            <a:off x="3220200" y="2536560"/>
            <a:ext cx="2803320" cy="1199880"/>
          </a:xfrm>
          <a:prstGeom prst="rect">
            <a:avLst/>
          </a:prstGeom>
          <a:gradFill rotWithShape="0">
            <a:gsLst>
              <a:gs pos="0">
                <a:srgbClr val="2e5f99"/>
              </a:gs>
              <a:gs pos="80000">
                <a:srgbClr val="3c7ac7"/>
              </a:gs>
              <a:gs pos="100000">
                <a:srgbClr val="397bca"/>
              </a:gs>
            </a:gsLst>
            <a:lin ang="16200000"/>
          </a:gradFill>
          <a:ln w="0">
            <a:noFill/>
          </a:ln>
          <a:effectLst>
            <a:outerShdw blurRad="39960" dir="5400000" dist="23040" rotWithShape="0">
              <a:srgbClr val="000000">
                <a:alpha val="35000"/>
              </a:srgb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/>
        </p:style>
        <p:txBody>
          <a:bodyPr anchor="t">
            <a:spAutoFit/>
          </a:bodyPr>
          <a:p>
            <a:pPr algn="ctr">
              <a:lnSpc>
                <a:spcPct val="100000"/>
              </a:lnSpc>
            </a:pPr>
            <a:r>
              <a:rPr b="1" lang="ru-RU" sz="1200" strike="noStrike" u="none">
                <a:solidFill>
                  <a:schemeClr val="lt1"/>
                </a:solidFill>
                <a:effectLst/>
                <a:uFillTx/>
                <a:latin typeface="Arial"/>
              </a:rPr>
              <a:t>Едренкина Анна – победитель фестиваля спорта медицинских и фармацевтических вузов ПФО России «Физическая культура и спорт – вторая профессия врача» по настольному теннису </a:t>
            </a:r>
            <a:endParaRPr b="0" lang="ru-RU" sz="1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13" name="Прямоугольник 19"/>
          <p:cNvSpPr/>
          <p:nvPr/>
        </p:nvSpPr>
        <p:spPr>
          <a:xfrm>
            <a:off x="9117360" y="5606640"/>
            <a:ext cx="2904840" cy="1199880"/>
          </a:xfrm>
          <a:prstGeom prst="rect">
            <a:avLst/>
          </a:prstGeom>
          <a:gradFill rotWithShape="0">
            <a:gsLst>
              <a:gs pos="0">
                <a:srgbClr val="2e5f99"/>
              </a:gs>
              <a:gs pos="80000">
                <a:srgbClr val="3c7ac7"/>
              </a:gs>
              <a:gs pos="100000">
                <a:srgbClr val="397bca"/>
              </a:gs>
            </a:gsLst>
            <a:lin ang="16200000"/>
          </a:gradFill>
          <a:ln w="0">
            <a:noFill/>
          </a:ln>
          <a:effectLst>
            <a:outerShdw blurRad="39960" dir="5400000" dist="23040" rotWithShape="0">
              <a:srgbClr val="000000">
                <a:alpha val="35000"/>
              </a:srgb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/>
        </p:style>
        <p:txBody>
          <a:bodyPr anchor="t">
            <a:spAutoFit/>
          </a:bodyPr>
          <a:p>
            <a:pPr algn="ctr">
              <a:lnSpc>
                <a:spcPct val="100000"/>
              </a:lnSpc>
            </a:pPr>
            <a:r>
              <a:rPr b="1" lang="ru-RU" sz="1200" strike="noStrike" u="none">
                <a:solidFill>
                  <a:schemeClr val="lt1"/>
                </a:solidFill>
                <a:effectLst/>
                <a:uFillTx/>
                <a:latin typeface="Arial"/>
              </a:rPr>
              <a:t>Туристический клуб БГМУ – </a:t>
            </a:r>
            <a:endParaRPr b="0" lang="ru-RU" sz="1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ru-RU" sz="1200" strike="noStrike" u="none">
                <a:solidFill>
                  <a:schemeClr val="lt1"/>
                </a:solidFill>
                <a:effectLst/>
                <a:uFillTx/>
                <a:latin typeface="Arial"/>
              </a:rPr>
              <a:t>занял третье место в соревнованиях «Туриада врача» среди обучающихся медицинских и фармацевтических вузов ПФО</a:t>
            </a:r>
            <a:endParaRPr b="0" lang="ru-RU" sz="1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ru-RU" sz="1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14" name="Прямоугольник 26"/>
          <p:cNvSpPr/>
          <p:nvPr/>
        </p:nvSpPr>
        <p:spPr>
          <a:xfrm>
            <a:off x="6126480" y="5606640"/>
            <a:ext cx="2858400" cy="1199880"/>
          </a:xfrm>
          <a:prstGeom prst="rect">
            <a:avLst/>
          </a:prstGeom>
          <a:gradFill rotWithShape="0">
            <a:gsLst>
              <a:gs pos="0">
                <a:srgbClr val="2e5f99"/>
              </a:gs>
              <a:gs pos="80000">
                <a:srgbClr val="3c7ac7"/>
              </a:gs>
              <a:gs pos="100000">
                <a:srgbClr val="397bca"/>
              </a:gs>
            </a:gsLst>
            <a:lin ang="16200000"/>
          </a:gradFill>
          <a:ln w="0">
            <a:noFill/>
          </a:ln>
          <a:effectLst>
            <a:outerShdw blurRad="39960" dir="5400000" dist="23040" rotWithShape="0">
              <a:srgbClr val="000000">
                <a:alpha val="35000"/>
              </a:srgb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/>
        </p:style>
        <p:txBody>
          <a:bodyPr anchor="t">
            <a:spAutoFit/>
          </a:bodyPr>
          <a:p>
            <a:pPr algn="ctr">
              <a:lnSpc>
                <a:spcPct val="100000"/>
              </a:lnSpc>
            </a:pPr>
            <a:r>
              <a:rPr b="1" lang="ru-RU" sz="1200" strike="noStrike" u="none">
                <a:solidFill>
                  <a:schemeClr val="lt1"/>
                </a:solidFill>
                <a:effectLst/>
                <a:uFillTx/>
                <a:latin typeface="Arial"/>
              </a:rPr>
              <a:t>Сборная БГМУ по настольному теннису – заняла второе место в фестивале спорта медицинских и фармацевтических вузов ПФО России «Физическая культура и спорт – вторая профессия врача»</a:t>
            </a:r>
            <a:endParaRPr b="0" lang="ru-RU" sz="1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15" name="Прямоугольник 29"/>
          <p:cNvSpPr/>
          <p:nvPr/>
        </p:nvSpPr>
        <p:spPr>
          <a:xfrm>
            <a:off x="252360" y="5606640"/>
            <a:ext cx="2879280" cy="1199880"/>
          </a:xfrm>
          <a:prstGeom prst="rect">
            <a:avLst/>
          </a:prstGeom>
          <a:gradFill rotWithShape="0">
            <a:gsLst>
              <a:gs pos="0">
                <a:srgbClr val="2e5f99"/>
              </a:gs>
              <a:gs pos="80000">
                <a:srgbClr val="3c7ac7"/>
              </a:gs>
              <a:gs pos="100000">
                <a:srgbClr val="397bca"/>
              </a:gs>
            </a:gsLst>
            <a:lin ang="16200000"/>
          </a:gradFill>
          <a:ln w="0">
            <a:noFill/>
          </a:ln>
          <a:effectLst>
            <a:outerShdw blurRad="39960" dir="5400000" dist="23040" rotWithShape="0">
              <a:srgbClr val="000000">
                <a:alpha val="35000"/>
              </a:srgb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/>
        </p:style>
        <p:txBody>
          <a:bodyPr anchor="t">
            <a:spAutoFit/>
          </a:bodyPr>
          <a:p>
            <a:pPr algn="ctr">
              <a:lnSpc>
                <a:spcPct val="100000"/>
              </a:lnSpc>
            </a:pPr>
            <a:r>
              <a:rPr b="1" lang="ru-RU" sz="1200" strike="noStrike" u="none">
                <a:solidFill>
                  <a:schemeClr val="lt1"/>
                </a:solidFill>
                <a:effectLst/>
                <a:uFillTx/>
                <a:latin typeface="Arial"/>
              </a:rPr>
              <a:t>Студенты БГМУ – </a:t>
            </a:r>
            <a:endParaRPr b="0" lang="ru-RU" sz="1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ru-RU" sz="1200" strike="noStrike" u="none">
                <a:solidFill>
                  <a:schemeClr val="lt1"/>
                </a:solidFill>
                <a:effectLst/>
                <a:uFillTx/>
                <a:latin typeface="Arial"/>
              </a:rPr>
              <a:t>победители и призеры</a:t>
            </a:r>
            <a:endParaRPr b="0" lang="ru-RU" sz="1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ru-RU" sz="1200" strike="noStrike" u="none">
                <a:solidFill>
                  <a:schemeClr val="lt1"/>
                </a:solidFill>
                <a:effectLst/>
                <a:uFillTx/>
                <a:latin typeface="Arial"/>
              </a:rPr>
              <a:t>V Всероссийского чемпионата по плаванию среди студентов медицинских и фармацевтических вузов России</a:t>
            </a:r>
            <a:endParaRPr b="0" lang="ru-RU" sz="1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16" name="Прямоугольник 6"/>
          <p:cNvSpPr/>
          <p:nvPr/>
        </p:nvSpPr>
        <p:spPr>
          <a:xfrm>
            <a:off x="252360" y="2536560"/>
            <a:ext cx="2879280" cy="1199880"/>
          </a:xfrm>
          <a:prstGeom prst="rect">
            <a:avLst/>
          </a:prstGeom>
          <a:gradFill rotWithShape="0">
            <a:gsLst>
              <a:gs pos="0">
                <a:srgbClr val="2e5f99"/>
              </a:gs>
              <a:gs pos="80000">
                <a:srgbClr val="3c7ac7"/>
              </a:gs>
              <a:gs pos="100000">
                <a:srgbClr val="397bca"/>
              </a:gs>
            </a:gsLst>
            <a:lin ang="16200000"/>
          </a:gradFill>
          <a:ln w="0">
            <a:noFill/>
          </a:ln>
          <a:effectLst>
            <a:outerShdw blurRad="39960" dir="5400000" dist="23040" rotWithShape="0">
              <a:srgbClr val="000000">
                <a:alpha val="35000"/>
              </a:srgb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/>
        </p:style>
        <p:txBody>
          <a:bodyPr anchor="t">
            <a:spAutoFit/>
          </a:bodyPr>
          <a:p>
            <a:pPr algn="ctr">
              <a:lnSpc>
                <a:spcPct val="100000"/>
              </a:lnSpc>
            </a:pPr>
            <a:r>
              <a:rPr b="1" lang="ru-RU" sz="1200" strike="noStrike" u="none">
                <a:solidFill>
                  <a:schemeClr val="lt1"/>
                </a:solidFill>
                <a:effectLst/>
                <a:uFillTx/>
                <a:latin typeface="Arial"/>
              </a:rPr>
              <a:t>Герасимов Михаил –</a:t>
            </a:r>
            <a:endParaRPr b="0" lang="ru-RU" sz="1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ru-RU" sz="1200" strike="noStrike" u="none">
                <a:solidFill>
                  <a:schemeClr val="lt1"/>
                </a:solidFill>
                <a:effectLst/>
                <a:uFillTx/>
                <a:latin typeface="Arial"/>
              </a:rPr>
              <a:t>призер всероссийских соревнований по плаванию «Резерв России»</a:t>
            </a:r>
            <a:endParaRPr b="0" lang="ru-RU" sz="1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ru-RU" sz="1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ru-RU" sz="1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17" name="Прямоугольник 6"/>
          <p:cNvSpPr/>
          <p:nvPr/>
        </p:nvSpPr>
        <p:spPr>
          <a:xfrm>
            <a:off x="3220200" y="5601960"/>
            <a:ext cx="2803320" cy="1199880"/>
          </a:xfrm>
          <a:prstGeom prst="rect">
            <a:avLst/>
          </a:prstGeom>
          <a:gradFill rotWithShape="0">
            <a:gsLst>
              <a:gs pos="0">
                <a:srgbClr val="2e5f99"/>
              </a:gs>
              <a:gs pos="80000">
                <a:srgbClr val="3c7ac7"/>
              </a:gs>
              <a:gs pos="100000">
                <a:srgbClr val="397bca"/>
              </a:gs>
            </a:gsLst>
            <a:lin ang="16200000"/>
          </a:gradFill>
          <a:ln w="0">
            <a:noFill/>
          </a:ln>
          <a:effectLst>
            <a:outerShdw blurRad="39960" dir="5400000" dist="23040" rotWithShape="0">
              <a:srgbClr val="000000">
                <a:alpha val="35000"/>
              </a:srgb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/>
        </p:style>
        <p:txBody>
          <a:bodyPr anchor="t">
            <a:spAutoFit/>
          </a:bodyPr>
          <a:p>
            <a:pPr algn="ctr">
              <a:lnSpc>
                <a:spcPct val="100000"/>
              </a:lnSpc>
            </a:pPr>
            <a:r>
              <a:rPr b="1" lang="ru-RU" sz="1200" strike="noStrike" u="none">
                <a:solidFill>
                  <a:schemeClr val="lt1"/>
                </a:solidFill>
                <a:effectLst/>
                <a:uFillTx/>
                <a:latin typeface="Arial"/>
              </a:rPr>
              <a:t> Студенты БГМУ – </a:t>
            </a:r>
            <a:endParaRPr b="0" lang="ru-RU" sz="1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ru-RU" sz="1200" strike="noStrike" u="none">
                <a:solidFill>
                  <a:schemeClr val="lt1"/>
                </a:solidFill>
                <a:effectLst/>
                <a:uFillTx/>
                <a:latin typeface="Arial"/>
              </a:rPr>
              <a:t>призеры Всероссийского чемпионата по дзюдо среди студентов медицинских и фармацевтических вузов России</a:t>
            </a:r>
            <a:endParaRPr b="0" lang="ru-RU" sz="1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ru-RU" sz="1200" strike="noStrike" u="none">
                <a:solidFill>
                  <a:schemeClr val="lt1"/>
                </a:solidFill>
                <a:effectLst/>
                <a:uFillTx/>
                <a:latin typeface="Arial"/>
              </a:rPr>
              <a:t> </a:t>
            </a:r>
            <a:endParaRPr b="0" lang="ru-RU" sz="1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18" name="Прямоугольник 1"/>
          <p:cNvSpPr/>
          <p:nvPr/>
        </p:nvSpPr>
        <p:spPr>
          <a:xfrm>
            <a:off x="9095400" y="2536560"/>
            <a:ext cx="2880000" cy="1199880"/>
          </a:xfrm>
          <a:prstGeom prst="rect">
            <a:avLst/>
          </a:prstGeom>
          <a:gradFill rotWithShape="0">
            <a:gsLst>
              <a:gs pos="0">
                <a:srgbClr val="2e5f99"/>
              </a:gs>
              <a:gs pos="80000">
                <a:srgbClr val="3c7ac7"/>
              </a:gs>
              <a:gs pos="100000">
                <a:srgbClr val="397bca"/>
              </a:gs>
            </a:gsLst>
            <a:lin ang="16200000"/>
          </a:gradFill>
          <a:ln w="0">
            <a:noFill/>
          </a:ln>
          <a:effectLst>
            <a:outerShdw blurRad="39960" dir="5400000" dist="23040" rotWithShape="0">
              <a:srgbClr val="000000">
                <a:alpha val="35000"/>
              </a:srgb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/>
        </p:style>
        <p:txBody>
          <a:bodyPr anchor="t">
            <a:spAutoFit/>
          </a:bodyPr>
          <a:p>
            <a:pPr algn="ctr">
              <a:lnSpc>
                <a:spcPct val="100000"/>
              </a:lnSpc>
            </a:pPr>
            <a:r>
              <a:rPr b="1" lang="ru-RU" sz="1200" strike="noStrike" u="none">
                <a:solidFill>
                  <a:schemeClr val="lt1"/>
                </a:solidFill>
                <a:effectLst/>
                <a:uFillTx/>
                <a:latin typeface="Arial"/>
              </a:rPr>
              <a:t> Сборная БГМУ по плаванию</a:t>
            </a:r>
            <a:endParaRPr b="0" lang="ru-RU" sz="1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ru-RU" sz="1200" strike="noStrike" u="none">
                <a:solidFill>
                  <a:schemeClr val="lt1"/>
                </a:solidFill>
                <a:effectLst/>
                <a:uFillTx/>
                <a:latin typeface="Arial"/>
              </a:rPr>
              <a:t>– победитель фестиваля спорта студентов медицинских и фармацевтических вузов России «Физическая культура и спорт – вторая профессия врача»</a:t>
            </a:r>
            <a:endParaRPr b="0" lang="ru-RU" sz="1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119" name="Рисунок 12" descr=""/>
          <p:cNvPicPr/>
          <p:nvPr/>
        </p:nvPicPr>
        <p:blipFill>
          <a:blip r:embed="rId2"/>
          <a:stretch/>
        </p:blipFill>
        <p:spPr>
          <a:xfrm>
            <a:off x="10762560" y="60480"/>
            <a:ext cx="1238040" cy="12441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20" name="Picture 2" descr=""/>
          <p:cNvPicPr/>
          <p:nvPr/>
        </p:nvPicPr>
        <p:blipFill>
          <a:blip r:embed="rId3"/>
          <a:srcRect l="7455" t="0" r="5645" b="0"/>
          <a:stretch/>
        </p:blipFill>
        <p:spPr>
          <a:xfrm>
            <a:off x="6443280" y="3912120"/>
            <a:ext cx="2179440" cy="16970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21" name="Picture 3" descr=""/>
          <p:cNvPicPr/>
          <p:nvPr/>
        </p:nvPicPr>
        <p:blipFill>
          <a:blip r:embed="rId4"/>
          <a:srcRect l="16521" t="38051" r="51138" b="24634"/>
          <a:stretch/>
        </p:blipFill>
        <p:spPr>
          <a:xfrm>
            <a:off x="706320" y="3903480"/>
            <a:ext cx="1971360" cy="17060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22" name="Picture 4" descr=""/>
          <p:cNvPicPr/>
          <p:nvPr/>
        </p:nvPicPr>
        <p:blipFill>
          <a:blip r:embed="rId5"/>
          <a:srcRect l="6269" t="0" r="0" b="0"/>
          <a:stretch/>
        </p:blipFill>
        <p:spPr>
          <a:xfrm>
            <a:off x="9383760" y="3912120"/>
            <a:ext cx="2372040" cy="16970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23" name="Picture 5" descr=""/>
          <p:cNvPicPr/>
          <p:nvPr/>
        </p:nvPicPr>
        <p:blipFill>
          <a:blip r:embed="rId6"/>
          <a:stretch/>
        </p:blipFill>
        <p:spPr>
          <a:xfrm>
            <a:off x="991440" y="668160"/>
            <a:ext cx="1401120" cy="18680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24" name="Picture 6" descr=""/>
          <p:cNvPicPr/>
          <p:nvPr/>
        </p:nvPicPr>
        <p:blipFill>
          <a:blip r:embed="rId7"/>
          <a:srcRect l="5050" t="-444" r="6163" b="444"/>
          <a:stretch/>
        </p:blipFill>
        <p:spPr>
          <a:xfrm>
            <a:off x="3399840" y="3897360"/>
            <a:ext cx="2444400" cy="17028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25" name="Picture 7" descr=""/>
          <p:cNvPicPr/>
          <p:nvPr/>
        </p:nvPicPr>
        <p:blipFill>
          <a:blip r:embed="rId8"/>
          <a:srcRect l="0" t="0" r="0" b="6590"/>
          <a:stretch/>
        </p:blipFill>
        <p:spPr>
          <a:xfrm>
            <a:off x="3955320" y="651600"/>
            <a:ext cx="1333080" cy="18842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26" name="Прямоугольник 6"/>
          <p:cNvSpPr/>
          <p:nvPr/>
        </p:nvSpPr>
        <p:spPr>
          <a:xfrm>
            <a:off x="6126480" y="2536560"/>
            <a:ext cx="2858400" cy="1199880"/>
          </a:xfrm>
          <a:prstGeom prst="rect">
            <a:avLst/>
          </a:prstGeom>
          <a:gradFill rotWithShape="0">
            <a:gsLst>
              <a:gs pos="0">
                <a:srgbClr val="2e5f99"/>
              </a:gs>
              <a:gs pos="80000">
                <a:srgbClr val="3c7ac7"/>
              </a:gs>
              <a:gs pos="100000">
                <a:srgbClr val="397bca"/>
              </a:gs>
            </a:gsLst>
            <a:lin ang="16200000"/>
          </a:gradFill>
          <a:ln w="0">
            <a:noFill/>
          </a:ln>
          <a:effectLst>
            <a:outerShdw blurRad="39960" dir="5400000" dist="23040" rotWithShape="0">
              <a:srgbClr val="000000">
                <a:alpha val="35000"/>
              </a:srgb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/>
        </p:style>
        <p:txBody>
          <a:bodyPr anchor="t">
            <a:spAutoFit/>
          </a:bodyPr>
          <a:p>
            <a:pPr algn="ctr">
              <a:lnSpc>
                <a:spcPct val="100000"/>
              </a:lnSpc>
            </a:pPr>
            <a:r>
              <a:rPr b="1" lang="ru-RU" sz="1200" strike="noStrike" u="none">
                <a:solidFill>
                  <a:schemeClr val="lt1"/>
                </a:solidFill>
                <a:effectLst/>
                <a:uFillTx/>
                <a:latin typeface="Arial"/>
              </a:rPr>
              <a:t> Студенты БГМУ – </a:t>
            </a:r>
            <a:endParaRPr b="0" lang="ru-RU" sz="1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ru-RU" sz="1200" strike="noStrike" u="none">
                <a:solidFill>
                  <a:schemeClr val="lt1"/>
                </a:solidFill>
                <a:effectLst/>
                <a:uFillTx/>
                <a:latin typeface="Arial"/>
              </a:rPr>
              <a:t>призеры чемпионата мира</a:t>
            </a:r>
            <a:endParaRPr b="0" lang="ru-RU" sz="1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ru-RU" sz="1200" strike="noStrike" u="none">
                <a:solidFill>
                  <a:schemeClr val="lt1"/>
                </a:solidFill>
                <a:effectLst/>
                <a:uFillTx/>
                <a:latin typeface="Arial"/>
              </a:rPr>
              <a:t>по мас-реслингу</a:t>
            </a:r>
            <a:endParaRPr b="0" lang="ru-RU" sz="1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ru-RU" sz="1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ru-RU" sz="1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ru-RU" sz="1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127" name="Picture 9" descr=""/>
          <p:cNvPicPr/>
          <p:nvPr/>
        </p:nvPicPr>
        <p:blipFill>
          <a:blip r:embed="rId9"/>
          <a:srcRect l="0" t="0" r="0" b="-152"/>
          <a:stretch/>
        </p:blipFill>
        <p:spPr>
          <a:xfrm>
            <a:off x="6293520" y="637560"/>
            <a:ext cx="2524320" cy="1896120"/>
          </a:xfrm>
          <a:prstGeom prst="rect">
            <a:avLst/>
          </a:prstGeom>
          <a:noFill/>
          <a:ln w="0">
            <a:noFill/>
          </a:ln>
        </p:spPr>
      </p:pic>
    </p:spTree>
  </p:cSld>
  <p:transition spd="slow">
    <p:fade thruBlk="true"/>
  </p:transition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Прямоугольник 2"/>
          <p:cNvSpPr/>
          <p:nvPr/>
        </p:nvSpPr>
        <p:spPr>
          <a:xfrm>
            <a:off x="3153240" y="1274400"/>
            <a:ext cx="8861040" cy="923040"/>
          </a:xfrm>
          <a:prstGeom prst="rect">
            <a:avLst/>
          </a:prstGeom>
          <a:gradFill rotWithShape="0">
            <a:gsLst>
              <a:gs pos="0">
                <a:srgbClr val="2e5f99"/>
              </a:gs>
              <a:gs pos="80000">
                <a:srgbClr val="3c7ac7"/>
              </a:gs>
              <a:gs pos="100000">
                <a:srgbClr val="397bca"/>
              </a:gs>
            </a:gsLst>
            <a:lin ang="16200000"/>
          </a:gradFill>
          <a:ln w="0">
            <a:noFill/>
          </a:ln>
          <a:effectLst>
            <a:outerShdw blurRad="39960" dir="5400000" dist="23040" rotWithShape="0">
              <a:srgbClr val="000000">
                <a:alpha val="35000"/>
              </a:srgb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/>
        </p:style>
        <p:txBody>
          <a:bodyPr anchor="t">
            <a:spAutoFit/>
          </a:bodyPr>
          <a:p>
            <a:pPr algn="ctr">
              <a:lnSpc>
                <a:spcPct val="100000"/>
              </a:lnSpc>
            </a:pPr>
            <a:r>
              <a:rPr b="1" lang="ru-RU" sz="1800" strike="noStrike" u="none">
                <a:solidFill>
                  <a:schemeClr val="lt1"/>
                </a:solidFill>
                <a:effectLst/>
                <a:uFillTx/>
                <a:latin typeface="Arial"/>
              </a:rPr>
              <a:t>Встреча с двукратным призером Олимпийских игр по фигурному катанию, двукратной чемпионкой мира, семикратной чемпионкой Европы, заслуженным мастером спорта России Ириной Слуцкой </a:t>
            </a:r>
            <a:endParaRPr b="0" lang="ru-RU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29" name="TextBox 21"/>
          <p:cNvSpPr/>
          <p:nvPr/>
        </p:nvSpPr>
        <p:spPr>
          <a:xfrm>
            <a:off x="3220920" y="5802480"/>
            <a:ext cx="8832960" cy="645840"/>
          </a:xfrm>
          <a:prstGeom prst="rect">
            <a:avLst/>
          </a:prstGeom>
          <a:gradFill rotWithShape="0">
            <a:gsLst>
              <a:gs pos="0">
                <a:srgbClr val="2e5f99"/>
              </a:gs>
              <a:gs pos="80000">
                <a:srgbClr val="3c7ac7"/>
              </a:gs>
              <a:gs pos="100000">
                <a:srgbClr val="397bca"/>
              </a:gs>
            </a:gsLst>
            <a:lin ang="16200000"/>
          </a:gradFill>
          <a:ln w="0">
            <a:noFill/>
          </a:ln>
          <a:effectLst>
            <a:outerShdw blurRad="39960" dir="5400000" dist="23040" rotWithShape="0">
              <a:srgbClr val="000000">
                <a:alpha val="35000"/>
              </a:srgb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/>
        </p:style>
        <p:txBody>
          <a:bodyPr anchor="t">
            <a:spAutoFit/>
          </a:bodyPr>
          <a:p>
            <a:pPr algn="ctr">
              <a:lnSpc>
                <a:spcPct val="100000"/>
              </a:lnSpc>
            </a:pPr>
            <a:r>
              <a:rPr b="1" lang="ru-RU" sz="18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Участие в ежегодной всемирной образовательной акции</a:t>
            </a:r>
            <a:endParaRPr b="0" lang="ru-RU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ru-RU" sz="18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«Тотальный диктант» </a:t>
            </a:r>
            <a:endParaRPr b="0" lang="ru-RU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30" name="TextBox 22"/>
          <p:cNvSpPr/>
          <p:nvPr/>
        </p:nvSpPr>
        <p:spPr>
          <a:xfrm>
            <a:off x="3220920" y="4750560"/>
            <a:ext cx="8832960" cy="645840"/>
          </a:xfrm>
          <a:prstGeom prst="rect">
            <a:avLst/>
          </a:prstGeom>
          <a:gradFill rotWithShape="0">
            <a:gsLst>
              <a:gs pos="0">
                <a:srgbClr val="2e5f99"/>
              </a:gs>
              <a:gs pos="80000">
                <a:srgbClr val="3c7ac7"/>
              </a:gs>
              <a:gs pos="100000">
                <a:srgbClr val="397bca"/>
              </a:gs>
            </a:gsLst>
            <a:lin ang="16200000"/>
          </a:gradFill>
          <a:ln w="0">
            <a:noFill/>
          </a:ln>
          <a:effectLst>
            <a:outerShdw blurRad="39960" dir="5400000" dist="23040" rotWithShape="0">
              <a:srgbClr val="000000">
                <a:alpha val="35000"/>
              </a:srgb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/>
        </p:style>
        <p:txBody>
          <a:bodyPr anchor="t">
            <a:spAutoFit/>
          </a:bodyPr>
          <a:p>
            <a:pPr algn="ctr">
              <a:lnSpc>
                <a:spcPct val="100000"/>
              </a:lnSpc>
            </a:pPr>
            <a:r>
              <a:rPr b="1" lang="ru-RU" sz="1800" strike="noStrike" u="none">
                <a:solidFill>
                  <a:schemeClr val="lt1"/>
                </a:solidFill>
                <a:effectLst/>
                <a:uFillTx/>
                <a:latin typeface="Arial"/>
              </a:rPr>
              <a:t>Участие обучающихся в молодежном фестивале</a:t>
            </a:r>
            <a:endParaRPr b="0" lang="ru-RU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ru-RU" sz="1800" strike="noStrike" u="none">
                <a:solidFill>
                  <a:schemeClr val="lt1"/>
                </a:solidFill>
                <a:effectLst/>
                <a:uFillTx/>
                <a:latin typeface="Arial"/>
              </a:rPr>
              <a:t>«Всероссийский студенческий марафон – 2022» в Краснодарском крае</a:t>
            </a:r>
            <a:endParaRPr b="0" lang="ru-RU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31" name="Заголовок 1"/>
          <p:cNvSpPr/>
          <p:nvPr/>
        </p:nvSpPr>
        <p:spPr>
          <a:xfrm>
            <a:off x="369720" y="203040"/>
            <a:ext cx="11198520" cy="704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t">
            <a:normAutofit/>
          </a:bodyPr>
          <a:p>
            <a:pPr algn="ctr">
              <a:lnSpc>
                <a:spcPct val="100000"/>
              </a:lnSpc>
            </a:pPr>
            <a:r>
              <a:rPr b="1" lang="ru-RU" sz="2800" strike="noStrike" u="none">
                <a:solidFill>
                  <a:srgbClr val="c00000"/>
                </a:solidFill>
                <a:effectLst/>
                <a:uFillTx/>
                <a:latin typeface="Arial"/>
              </a:rPr>
              <a:t>Крупные общественные мероприятия</a:t>
            </a:r>
            <a:endParaRPr b="0" lang="ru-RU" sz="2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132" name="Picture 2" descr=""/>
          <p:cNvPicPr/>
          <p:nvPr/>
        </p:nvPicPr>
        <p:blipFill>
          <a:blip r:embed="rId1"/>
          <a:srcRect l="0" t="6574" r="0" b="11258"/>
          <a:stretch/>
        </p:blipFill>
        <p:spPr>
          <a:xfrm>
            <a:off x="342000" y="3461040"/>
            <a:ext cx="2566080" cy="104652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33" name="Picture 5" descr=""/>
          <p:cNvPicPr/>
          <p:nvPr/>
        </p:nvPicPr>
        <p:blipFill>
          <a:blip r:embed="rId2"/>
          <a:srcRect l="0" t="17427" r="0" b="0"/>
          <a:stretch/>
        </p:blipFill>
        <p:spPr>
          <a:xfrm>
            <a:off x="348480" y="977760"/>
            <a:ext cx="2559240" cy="130788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34" name="AutoShape 7" descr="blob:https://web.whatsapp.com/c7ca73f2-cb9c-4019-986b-0babdaa26609"/>
          <p:cNvSpPr/>
          <p:nvPr/>
        </p:nvSpPr>
        <p:spPr>
          <a:xfrm>
            <a:off x="155520" y="-144360"/>
            <a:ext cx="304560" cy="304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0" anchor="t">
            <a:noAutofit/>
          </a:bodyPr>
          <a:p>
            <a:pPr>
              <a:lnSpc>
                <a:spcPct val="100000"/>
              </a:lnSpc>
            </a:pPr>
            <a:endParaRPr b="0" lang="ru-RU" sz="1800" strike="noStrike" u="none">
              <a:solidFill>
                <a:schemeClr val="lt1"/>
              </a:solidFill>
              <a:effectLst/>
              <a:uFillTx/>
              <a:latin typeface="Arial"/>
            </a:endParaRPr>
          </a:p>
        </p:txBody>
      </p:sp>
      <p:pic>
        <p:nvPicPr>
          <p:cNvPr id="135" name="Picture 8" descr=""/>
          <p:cNvPicPr/>
          <p:nvPr/>
        </p:nvPicPr>
        <p:blipFill>
          <a:blip r:embed="rId3"/>
          <a:stretch/>
        </p:blipFill>
        <p:spPr>
          <a:xfrm>
            <a:off x="342360" y="4507560"/>
            <a:ext cx="2534040" cy="11322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36" name="Picture 9" descr=""/>
          <p:cNvPicPr/>
          <p:nvPr/>
        </p:nvPicPr>
        <p:blipFill>
          <a:blip r:embed="rId4"/>
          <a:srcRect l="0" t="14553" r="0" b="0"/>
          <a:stretch/>
        </p:blipFill>
        <p:spPr>
          <a:xfrm>
            <a:off x="342000" y="5640120"/>
            <a:ext cx="2540520" cy="97092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37" name="Прямоугольник 14"/>
          <p:cNvSpPr/>
          <p:nvPr/>
        </p:nvSpPr>
        <p:spPr>
          <a:xfrm>
            <a:off x="3220920" y="3622680"/>
            <a:ext cx="8832960" cy="722880"/>
          </a:xfrm>
          <a:prstGeom prst="rect">
            <a:avLst/>
          </a:prstGeom>
          <a:gradFill rotWithShape="0">
            <a:gsLst>
              <a:gs pos="0">
                <a:srgbClr val="2e5f99"/>
              </a:gs>
              <a:gs pos="80000">
                <a:srgbClr val="3c7ac7"/>
              </a:gs>
              <a:gs pos="100000">
                <a:srgbClr val="397bca"/>
              </a:gs>
            </a:gsLst>
            <a:lin ang="16200000"/>
          </a:gradFill>
          <a:ln w="0">
            <a:noFill/>
          </a:ln>
          <a:effectLst>
            <a:outerShdw blurRad="39960" dir="5400000" dist="23040" rotWithShape="0">
              <a:srgbClr val="000000">
                <a:alpha val="35000"/>
              </a:srgb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/>
        </p:style>
        <p:txBody>
          <a:bodyPr anchor="t">
            <a:spAutoFit/>
          </a:bodyPr>
          <a:p>
            <a:pPr algn="ctr">
              <a:lnSpc>
                <a:spcPct val="100000"/>
              </a:lnSpc>
            </a:pPr>
            <a:endParaRPr b="0" lang="ru-RU" sz="5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ru-RU" sz="1800" strike="noStrike" u="none">
                <a:solidFill>
                  <a:schemeClr val="lt1"/>
                </a:solidFill>
                <a:effectLst/>
                <a:uFillTx/>
                <a:latin typeface="Arial"/>
              </a:rPr>
              <a:t>Празднование Дня студента – 2022 с театрализованным представлением «Татьянин день» и торжественным балом</a:t>
            </a:r>
            <a:endParaRPr b="0" lang="ru-RU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38" name="Прямоугольник 16"/>
          <p:cNvSpPr/>
          <p:nvPr/>
        </p:nvSpPr>
        <p:spPr>
          <a:xfrm>
            <a:off x="3153240" y="2828160"/>
            <a:ext cx="8900640" cy="369000"/>
          </a:xfrm>
          <a:prstGeom prst="rect">
            <a:avLst/>
          </a:prstGeom>
          <a:gradFill rotWithShape="0">
            <a:gsLst>
              <a:gs pos="0">
                <a:srgbClr val="2e5f99"/>
              </a:gs>
              <a:gs pos="80000">
                <a:srgbClr val="3c7ac7"/>
              </a:gs>
              <a:gs pos="100000">
                <a:srgbClr val="397bca"/>
              </a:gs>
            </a:gsLst>
            <a:lin ang="16200000"/>
          </a:gradFill>
          <a:ln w="0">
            <a:noFill/>
          </a:ln>
          <a:effectLst>
            <a:outerShdw blurRad="39960" dir="5400000" dist="23040" rotWithShape="0">
              <a:srgbClr val="000000">
                <a:alpha val="35000"/>
              </a:srgb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/>
        </p:style>
        <p:txBody>
          <a:bodyPr anchor="t">
            <a:spAutoFit/>
          </a:bodyPr>
          <a:p>
            <a:pPr algn="ctr">
              <a:lnSpc>
                <a:spcPct val="100000"/>
              </a:lnSpc>
            </a:pPr>
            <a:r>
              <a:rPr b="1" lang="ru-RU" sz="18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Торжественное открытие Института цифровой медицины БГМУ</a:t>
            </a:r>
            <a:endParaRPr b="0" lang="ru-RU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139" name="Picture 4" descr=""/>
          <p:cNvPicPr/>
          <p:nvPr/>
        </p:nvPicPr>
        <p:blipFill>
          <a:blip r:embed="rId5"/>
          <a:srcRect l="0" t="0" r="0" b="8634"/>
          <a:stretch/>
        </p:blipFill>
        <p:spPr>
          <a:xfrm>
            <a:off x="348480" y="2252160"/>
            <a:ext cx="2559240" cy="120852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40" name="Рисунок 12" descr=""/>
          <p:cNvPicPr/>
          <p:nvPr/>
        </p:nvPicPr>
        <p:blipFill>
          <a:blip r:embed="rId6"/>
          <a:stretch/>
        </p:blipFill>
        <p:spPr>
          <a:xfrm>
            <a:off x="10762560" y="60480"/>
            <a:ext cx="1238040" cy="1244160"/>
          </a:xfrm>
          <a:prstGeom prst="rect">
            <a:avLst/>
          </a:prstGeom>
          <a:noFill/>
          <a:ln w="0">
            <a:noFill/>
          </a:ln>
        </p:spPr>
      </p:pic>
    </p:spTree>
  </p:cSld>
  <p:transition spd="slow">
    <p:fade thruBlk="true"/>
  </p:transition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Прямоугольник 2"/>
          <p:cNvSpPr/>
          <p:nvPr/>
        </p:nvSpPr>
        <p:spPr>
          <a:xfrm>
            <a:off x="3118680" y="2238120"/>
            <a:ext cx="8856720" cy="722880"/>
          </a:xfrm>
          <a:prstGeom prst="rect">
            <a:avLst/>
          </a:prstGeom>
          <a:gradFill rotWithShape="0">
            <a:gsLst>
              <a:gs pos="0">
                <a:srgbClr val="2e5f99"/>
              </a:gs>
              <a:gs pos="80000">
                <a:srgbClr val="3c7ac7"/>
              </a:gs>
              <a:gs pos="100000">
                <a:srgbClr val="397bca"/>
              </a:gs>
            </a:gsLst>
            <a:lin ang="16200000"/>
          </a:gradFill>
          <a:ln w="0">
            <a:noFill/>
          </a:ln>
          <a:effectLst>
            <a:outerShdw blurRad="39960" dir="5400000" dist="23040" rotWithShape="0">
              <a:srgbClr val="000000">
                <a:alpha val="35000"/>
              </a:srgb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/>
        </p:style>
        <p:txBody>
          <a:bodyPr anchor="t">
            <a:spAutoFit/>
          </a:bodyPr>
          <a:p>
            <a:pPr algn="ctr">
              <a:lnSpc>
                <a:spcPct val="100000"/>
              </a:lnSpc>
            </a:pPr>
            <a:endParaRPr b="0" lang="ru-RU" sz="5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ru-RU" sz="1800" strike="noStrike" u="none">
                <a:solidFill>
                  <a:schemeClr val="lt1"/>
                </a:solidFill>
                <a:effectLst/>
                <a:uFillTx/>
                <a:latin typeface="Arial"/>
              </a:rPr>
              <a:t>БГМУ одним из первых вузов присоединился к университетской лиге </a:t>
            </a:r>
            <a:r>
              <a:rPr b="1" lang="en-US" sz="1800" strike="noStrike" u="none">
                <a:solidFill>
                  <a:schemeClr val="lt1"/>
                </a:solidFill>
                <a:effectLst/>
                <a:uFillTx/>
                <a:latin typeface="Arial"/>
              </a:rPr>
              <a:t>Science Slam</a:t>
            </a:r>
            <a:r>
              <a:rPr b="1" lang="ru-RU" sz="1800" strike="noStrike" u="none">
                <a:solidFill>
                  <a:schemeClr val="lt1"/>
                </a:solidFill>
                <a:effectLst/>
                <a:uFillTx/>
                <a:latin typeface="Arial"/>
              </a:rPr>
              <a:t>   </a:t>
            </a:r>
            <a:endParaRPr b="0" lang="ru-RU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42" name="TextBox 19"/>
          <p:cNvSpPr/>
          <p:nvPr/>
        </p:nvSpPr>
        <p:spPr>
          <a:xfrm>
            <a:off x="3118680" y="3289680"/>
            <a:ext cx="8856720" cy="999720"/>
          </a:xfrm>
          <a:prstGeom prst="rect">
            <a:avLst/>
          </a:prstGeom>
          <a:gradFill rotWithShape="0">
            <a:gsLst>
              <a:gs pos="0">
                <a:srgbClr val="2e5f99"/>
              </a:gs>
              <a:gs pos="80000">
                <a:srgbClr val="3c7ac7"/>
              </a:gs>
              <a:gs pos="100000">
                <a:srgbClr val="397bca"/>
              </a:gs>
            </a:gsLst>
            <a:lin ang="16200000"/>
          </a:gradFill>
          <a:ln w="0">
            <a:noFill/>
          </a:ln>
          <a:effectLst>
            <a:outerShdw blurRad="39960" dir="5400000" dist="23040" rotWithShape="0">
              <a:srgbClr val="000000">
                <a:alpha val="35000"/>
              </a:srgb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/>
        </p:style>
        <p:txBody>
          <a:bodyPr anchor="t">
            <a:spAutoFit/>
          </a:bodyPr>
          <a:p>
            <a:pPr algn="ctr">
              <a:lnSpc>
                <a:spcPct val="100000"/>
              </a:lnSpc>
            </a:pPr>
            <a:endParaRPr b="0" lang="ru-RU" sz="5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ru-RU" sz="1800" strike="noStrike" u="none">
                <a:solidFill>
                  <a:schemeClr val="lt1"/>
                </a:solidFill>
                <a:effectLst/>
                <a:uFillTx/>
                <a:latin typeface="Arial"/>
              </a:rPr>
              <a:t>В УСА «Уфа-Арена» состоялось торжественное вручение дипломов выпускникам Университета с творческим концертом студенческих объединений  </a:t>
            </a:r>
            <a:endParaRPr b="0" lang="ru-RU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43" name="Заголовок 1"/>
          <p:cNvSpPr/>
          <p:nvPr/>
        </p:nvSpPr>
        <p:spPr>
          <a:xfrm>
            <a:off x="369720" y="203040"/>
            <a:ext cx="11198520" cy="704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t">
            <a:normAutofit/>
          </a:bodyPr>
          <a:p>
            <a:pPr algn="ctr">
              <a:lnSpc>
                <a:spcPct val="100000"/>
              </a:lnSpc>
            </a:pPr>
            <a:r>
              <a:rPr b="1" lang="ru-RU" sz="2800" strike="noStrike" u="none">
                <a:solidFill>
                  <a:srgbClr val="c00000"/>
                </a:solidFill>
                <a:effectLst/>
                <a:uFillTx/>
                <a:latin typeface="Arial"/>
              </a:rPr>
              <a:t>Крупные общественные мероприятия</a:t>
            </a:r>
            <a:endParaRPr b="0" lang="ru-RU" sz="2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44" name="Прямоугольник 21"/>
          <p:cNvSpPr/>
          <p:nvPr/>
        </p:nvSpPr>
        <p:spPr>
          <a:xfrm>
            <a:off x="3071520" y="1343520"/>
            <a:ext cx="8928720" cy="645840"/>
          </a:xfrm>
          <a:prstGeom prst="rect">
            <a:avLst/>
          </a:prstGeom>
          <a:gradFill rotWithShape="0">
            <a:gsLst>
              <a:gs pos="0">
                <a:srgbClr val="2e5f99"/>
              </a:gs>
              <a:gs pos="80000">
                <a:srgbClr val="3c7ac7"/>
              </a:gs>
              <a:gs pos="100000">
                <a:srgbClr val="397bca"/>
              </a:gs>
            </a:gsLst>
            <a:lin ang="16200000"/>
          </a:gradFill>
          <a:ln w="0">
            <a:noFill/>
          </a:ln>
          <a:effectLst>
            <a:outerShdw blurRad="39960" dir="5400000" dist="23040" rotWithShape="0">
              <a:srgbClr val="000000">
                <a:alpha val="35000"/>
              </a:srgb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/>
        </p:style>
        <p:txBody>
          <a:bodyPr anchor="t">
            <a:spAutoFit/>
          </a:bodyPr>
          <a:p>
            <a:pPr algn="ctr">
              <a:lnSpc>
                <a:spcPct val="100000"/>
              </a:lnSpc>
            </a:pPr>
            <a:r>
              <a:rPr b="1" lang="ru-RU" sz="18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Парад медицинских работников, посвященный празднованию</a:t>
            </a:r>
            <a:endParaRPr b="0" lang="ru-RU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ru-RU" sz="18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Дня медицинского работника</a:t>
            </a:r>
            <a:endParaRPr b="0" lang="ru-RU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45" name="TextBox 23"/>
          <p:cNvSpPr/>
          <p:nvPr/>
        </p:nvSpPr>
        <p:spPr>
          <a:xfrm>
            <a:off x="3118680" y="5733360"/>
            <a:ext cx="8856720" cy="923040"/>
          </a:xfrm>
          <a:prstGeom prst="rect">
            <a:avLst/>
          </a:prstGeom>
          <a:gradFill rotWithShape="0">
            <a:gsLst>
              <a:gs pos="0">
                <a:srgbClr val="2e5f99"/>
              </a:gs>
              <a:gs pos="80000">
                <a:srgbClr val="3c7ac7"/>
              </a:gs>
              <a:gs pos="100000">
                <a:srgbClr val="397bca"/>
              </a:gs>
            </a:gsLst>
            <a:lin ang="16200000"/>
          </a:gradFill>
          <a:ln w="0">
            <a:noFill/>
          </a:ln>
          <a:effectLst>
            <a:outerShdw blurRad="39960" dir="5400000" dist="23040" rotWithShape="0">
              <a:srgbClr val="000000">
                <a:alpha val="35000"/>
              </a:srgb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/>
        </p:style>
        <p:txBody>
          <a:bodyPr anchor="t">
            <a:spAutoFit/>
          </a:bodyPr>
          <a:p>
            <a:pPr algn="ctr">
              <a:lnSpc>
                <a:spcPct val="100000"/>
              </a:lnSpc>
            </a:pPr>
            <a:r>
              <a:rPr b="1" lang="ru-RU" sz="18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Студенты-активисты приняли участие в первой лагерной смене сезона 2022 спортивно-оздоровительного лагеря «Сеченовец» Сеченовского университета в Краснодарском крае</a:t>
            </a:r>
            <a:endParaRPr b="0" lang="ru-RU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46" name="TextBox 25"/>
          <p:cNvSpPr/>
          <p:nvPr/>
        </p:nvSpPr>
        <p:spPr>
          <a:xfrm>
            <a:off x="3118680" y="4687560"/>
            <a:ext cx="8856720" cy="645840"/>
          </a:xfrm>
          <a:prstGeom prst="rect">
            <a:avLst/>
          </a:prstGeom>
          <a:gradFill rotWithShape="0">
            <a:gsLst>
              <a:gs pos="0">
                <a:srgbClr val="2e5f99"/>
              </a:gs>
              <a:gs pos="80000">
                <a:srgbClr val="3c7ac7"/>
              </a:gs>
              <a:gs pos="100000">
                <a:srgbClr val="397bca"/>
              </a:gs>
            </a:gsLst>
            <a:lin ang="16200000"/>
          </a:gradFill>
          <a:ln w="0">
            <a:noFill/>
          </a:ln>
          <a:effectLst>
            <a:outerShdw blurRad="39960" dir="5400000" dist="23040" rotWithShape="0">
              <a:srgbClr val="000000">
                <a:alpha val="35000"/>
              </a:srgb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/>
        </p:style>
        <p:txBody>
          <a:bodyPr anchor="t">
            <a:spAutoFit/>
          </a:bodyPr>
          <a:p>
            <a:pPr algn="ctr">
              <a:lnSpc>
                <a:spcPct val="100000"/>
              </a:lnSpc>
            </a:pPr>
            <a:r>
              <a:rPr b="1" lang="ru-RU" sz="18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У подножья горы Иремель прошла научно-практической конференции</a:t>
            </a:r>
            <a:endParaRPr b="0" lang="ru-RU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ru-RU" sz="18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«Оказание медицинской помощи в природной среде» </a:t>
            </a:r>
            <a:endParaRPr b="0" lang="ru-RU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147" name="Рисунок 12" descr=""/>
          <p:cNvPicPr/>
          <p:nvPr/>
        </p:nvPicPr>
        <p:blipFill>
          <a:blip r:embed="rId1"/>
          <a:stretch/>
        </p:blipFill>
        <p:spPr>
          <a:xfrm>
            <a:off x="10762560" y="60480"/>
            <a:ext cx="1238040" cy="12441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48" name="Picture 2" descr=""/>
          <p:cNvPicPr/>
          <p:nvPr/>
        </p:nvPicPr>
        <p:blipFill>
          <a:blip r:embed="rId2"/>
          <a:srcRect l="0" t="25983" r="0" b="6840"/>
          <a:stretch/>
        </p:blipFill>
        <p:spPr>
          <a:xfrm>
            <a:off x="320760" y="5493960"/>
            <a:ext cx="2551680" cy="12855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49" name="Picture 3" descr=""/>
          <p:cNvPicPr/>
          <p:nvPr/>
        </p:nvPicPr>
        <p:blipFill>
          <a:blip r:embed="rId3"/>
          <a:srcRect l="0" t="14914" r="0" b="0"/>
          <a:stretch/>
        </p:blipFill>
        <p:spPr>
          <a:xfrm>
            <a:off x="337680" y="3183840"/>
            <a:ext cx="2534760" cy="12117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50" name="Picture 4" descr=""/>
          <p:cNvPicPr/>
          <p:nvPr/>
        </p:nvPicPr>
        <p:blipFill>
          <a:blip r:embed="rId4"/>
          <a:srcRect l="0" t="20491" r="0" b="0"/>
          <a:stretch/>
        </p:blipFill>
        <p:spPr>
          <a:xfrm>
            <a:off x="325440" y="930240"/>
            <a:ext cx="2559240" cy="10760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51" name="Picture 5" descr=""/>
          <p:cNvPicPr/>
          <p:nvPr/>
        </p:nvPicPr>
        <p:blipFill>
          <a:blip r:embed="rId5"/>
          <a:srcRect l="0" t="22239" r="0" b="8283"/>
          <a:stretch/>
        </p:blipFill>
        <p:spPr>
          <a:xfrm>
            <a:off x="325440" y="2007000"/>
            <a:ext cx="2559240" cy="118548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52" name="Picture 2" descr=""/>
          <p:cNvPicPr/>
          <p:nvPr/>
        </p:nvPicPr>
        <p:blipFill>
          <a:blip r:embed="rId6"/>
          <a:srcRect l="10356" t="35775" r="5249" b="15714"/>
          <a:stretch/>
        </p:blipFill>
        <p:spPr>
          <a:xfrm flipH="1">
            <a:off x="325440" y="4395600"/>
            <a:ext cx="2547000" cy="1097640"/>
          </a:xfrm>
          <a:prstGeom prst="rect">
            <a:avLst/>
          </a:prstGeom>
          <a:noFill/>
          <a:ln w="0">
            <a:noFill/>
          </a:ln>
        </p:spPr>
      </p:pic>
    </p:spTree>
  </p:cSld>
  <p:transition spd="slow">
    <p:fade thruBlk="true"/>
  </p:transition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Заголовок 1"/>
          <p:cNvSpPr/>
          <p:nvPr/>
        </p:nvSpPr>
        <p:spPr>
          <a:xfrm>
            <a:off x="937800" y="173160"/>
            <a:ext cx="10392480" cy="704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t">
            <a:normAutofit/>
          </a:bodyPr>
          <a:p>
            <a:pPr algn="ctr">
              <a:lnSpc>
                <a:spcPct val="100000"/>
              </a:lnSpc>
            </a:pPr>
            <a:r>
              <a:rPr b="1" lang="ru-RU" sz="2800" strike="noStrike" u="none">
                <a:solidFill>
                  <a:srgbClr val="c00000"/>
                </a:solidFill>
                <a:effectLst/>
                <a:uFillTx/>
                <a:latin typeface="Arial"/>
              </a:rPr>
              <a:t>Крупные спортивные мероприятия</a:t>
            </a:r>
            <a:endParaRPr b="0" lang="ru-RU" sz="2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154" name="Picture 2" descr="https://4.bp.blogspot.com/-k76HFm_L8U0/VthtwEm2X-I/AAAAAAAABFM/-MQkAkAMVwI/s1600/jpg.jpeg"/>
          <p:cNvPicPr/>
          <p:nvPr/>
        </p:nvPicPr>
        <p:blipFill>
          <a:blip r:embed="rId1"/>
          <a:srcRect l="19970" t="0" r="17096" b="14157"/>
          <a:stretch/>
        </p:blipFill>
        <p:spPr>
          <a:xfrm>
            <a:off x="42840" y="6163200"/>
            <a:ext cx="810000" cy="64584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55" name="Прямоугольник 2"/>
          <p:cNvSpPr/>
          <p:nvPr/>
        </p:nvSpPr>
        <p:spPr>
          <a:xfrm>
            <a:off x="926280" y="6163200"/>
            <a:ext cx="11134080" cy="645840"/>
          </a:xfrm>
          <a:prstGeom prst="rect">
            <a:avLst/>
          </a:prstGeom>
          <a:gradFill rotWithShape="0">
            <a:gsLst>
              <a:gs pos="0">
                <a:srgbClr val="2e5f99"/>
              </a:gs>
              <a:gs pos="80000">
                <a:srgbClr val="3c7ac7"/>
              </a:gs>
              <a:gs pos="100000">
                <a:srgbClr val="397bca"/>
              </a:gs>
            </a:gsLst>
            <a:lin ang="16200000"/>
          </a:gradFill>
          <a:ln w="0">
            <a:noFill/>
          </a:ln>
          <a:effectLst>
            <a:outerShdw blurRad="39960" dir="5400000" dist="23040" rotWithShape="0">
              <a:srgbClr val="000000">
                <a:alpha val="35000"/>
              </a:srgb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/>
        </p:style>
        <p:txBody>
          <a:bodyPr anchor="t">
            <a:spAutoFit/>
          </a:bodyPr>
          <a:p>
            <a:pPr algn="ctr">
              <a:lnSpc>
                <a:spcPct val="100000"/>
              </a:lnSpc>
            </a:pPr>
            <a:r>
              <a:rPr b="1" lang="ru-RU" sz="18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Сотрудники и обучающиеся приняли участие в сдаче дисциплин комплекса ГТО и получили</a:t>
            </a:r>
            <a:endParaRPr b="0" lang="ru-RU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ru-RU" sz="18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250 золотых,  347 серебряных и 420 бронзовых знаков</a:t>
            </a:r>
            <a:endParaRPr b="0" lang="ru-RU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56" name="Прямоугольник 2"/>
          <p:cNvSpPr/>
          <p:nvPr/>
        </p:nvSpPr>
        <p:spPr>
          <a:xfrm>
            <a:off x="3154320" y="3886920"/>
            <a:ext cx="5829840" cy="1015200"/>
          </a:xfrm>
          <a:prstGeom prst="rect">
            <a:avLst/>
          </a:prstGeom>
          <a:gradFill rotWithShape="0">
            <a:gsLst>
              <a:gs pos="0">
                <a:srgbClr val="2e5f99"/>
              </a:gs>
              <a:gs pos="80000">
                <a:srgbClr val="3c7ac7"/>
              </a:gs>
              <a:gs pos="100000">
                <a:srgbClr val="397bca"/>
              </a:gs>
            </a:gsLst>
            <a:lin ang="16200000"/>
          </a:gradFill>
          <a:ln w="0">
            <a:noFill/>
          </a:ln>
          <a:effectLst>
            <a:outerShdw blurRad="39960" dir="5400000" dist="23040" rotWithShape="0">
              <a:srgbClr val="000000">
                <a:alpha val="35000"/>
              </a:srgb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/>
        </p:style>
        <p:txBody>
          <a:bodyPr anchor="t">
            <a:spAutoFit/>
          </a:bodyPr>
          <a:p>
            <a:pPr algn="ctr">
              <a:lnSpc>
                <a:spcPct val="100000"/>
              </a:lnSpc>
            </a:pPr>
            <a:r>
              <a:rPr b="1" lang="ru-RU" sz="1500" strike="noStrike" u="none">
                <a:solidFill>
                  <a:schemeClr val="lt1"/>
                </a:solidFill>
                <a:effectLst/>
                <a:uFillTx/>
                <a:latin typeface="Arial"/>
              </a:rPr>
              <a:t>Соревнования по мини-футболу в рамках</a:t>
            </a:r>
            <a:endParaRPr b="0" lang="ru-RU" sz="15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ru-RU" sz="1500" strike="noStrike" u="none">
                <a:solidFill>
                  <a:schemeClr val="lt1"/>
                </a:solidFill>
                <a:effectLst/>
                <a:uFillTx/>
                <a:latin typeface="Arial"/>
              </a:rPr>
              <a:t>фестиваля спорта медицинских и фармацевтических вузов ПФО России «Физическая культура и спорт - вторая профессия врача»</a:t>
            </a:r>
            <a:endParaRPr b="0" lang="ru-RU" sz="15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57" name="Прямоугольник 2"/>
          <p:cNvSpPr/>
          <p:nvPr/>
        </p:nvSpPr>
        <p:spPr>
          <a:xfrm>
            <a:off x="3154320" y="4983480"/>
            <a:ext cx="5829840" cy="1015200"/>
          </a:xfrm>
          <a:prstGeom prst="rect">
            <a:avLst/>
          </a:prstGeom>
          <a:gradFill rotWithShape="0">
            <a:gsLst>
              <a:gs pos="0">
                <a:srgbClr val="2e5f99"/>
              </a:gs>
              <a:gs pos="80000">
                <a:srgbClr val="3c7ac7"/>
              </a:gs>
              <a:gs pos="100000">
                <a:srgbClr val="397bca"/>
              </a:gs>
            </a:gsLst>
            <a:lin ang="16200000"/>
          </a:gradFill>
          <a:ln w="0">
            <a:noFill/>
          </a:ln>
          <a:effectLst>
            <a:outerShdw blurRad="39960" dir="5400000" dist="23040" rotWithShape="0">
              <a:srgbClr val="000000">
                <a:alpha val="35000"/>
              </a:srgb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/>
        </p:style>
        <p:txBody>
          <a:bodyPr anchor="t">
            <a:spAutoFit/>
          </a:bodyPr>
          <a:p>
            <a:pPr algn="ctr">
              <a:lnSpc>
                <a:spcPct val="100000"/>
              </a:lnSpc>
            </a:pPr>
            <a:r>
              <a:rPr b="1" lang="ru-RU" sz="15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 </a:t>
            </a:r>
            <a:r>
              <a:rPr b="1" lang="ru-RU" sz="1500" strike="noStrike" u="none">
                <a:solidFill>
                  <a:schemeClr val="lt1"/>
                </a:solidFill>
                <a:effectLst/>
                <a:uFillTx/>
                <a:latin typeface="Arial"/>
              </a:rPr>
              <a:t>Открытый Международный турнир по крикету среди студенческих команд медицинских и фармацевтических вузов Российской Федерации, посвященный 90-летию образования ФГБОУ ВО БГМУ Минздрава России</a:t>
            </a:r>
            <a:endParaRPr b="0" lang="ru-RU" sz="15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58" name="Прямоугольник 2"/>
          <p:cNvSpPr/>
          <p:nvPr/>
        </p:nvSpPr>
        <p:spPr>
          <a:xfrm>
            <a:off x="3126600" y="1227240"/>
            <a:ext cx="5864040" cy="784440"/>
          </a:xfrm>
          <a:prstGeom prst="rect">
            <a:avLst/>
          </a:prstGeom>
          <a:gradFill rotWithShape="0">
            <a:gsLst>
              <a:gs pos="0">
                <a:srgbClr val="2e5f99"/>
              </a:gs>
              <a:gs pos="80000">
                <a:srgbClr val="3c7ac7"/>
              </a:gs>
              <a:gs pos="100000">
                <a:srgbClr val="397bca"/>
              </a:gs>
            </a:gsLst>
            <a:lin ang="16200000"/>
          </a:gradFill>
          <a:ln w="0">
            <a:noFill/>
          </a:ln>
          <a:effectLst>
            <a:outerShdw blurRad="39960" dir="5400000" dist="23040" rotWithShape="0">
              <a:srgbClr val="000000">
                <a:alpha val="35000"/>
              </a:srgb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/>
        </p:style>
        <p:txBody>
          <a:bodyPr anchor="t">
            <a:spAutoFit/>
          </a:bodyPr>
          <a:p>
            <a:pPr algn="ctr">
              <a:lnSpc>
                <a:spcPct val="100000"/>
              </a:lnSpc>
            </a:pPr>
            <a:r>
              <a:rPr b="1" lang="ru-RU" sz="1500" strike="noStrike" u="none">
                <a:solidFill>
                  <a:schemeClr val="lt1"/>
                </a:solidFill>
                <a:effectLst/>
                <a:uFillTx/>
                <a:latin typeface="Arial"/>
              </a:rPr>
              <a:t>Кубок Республики Башкортостан по мас-рестлингу среди студентов образовательных учреждений</a:t>
            </a:r>
            <a:endParaRPr b="0" lang="ru-RU" sz="15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ru-RU" sz="1500" strike="noStrike" u="none">
                <a:solidFill>
                  <a:schemeClr val="lt1"/>
                </a:solidFill>
                <a:effectLst/>
                <a:uFillTx/>
                <a:latin typeface="Arial"/>
              </a:rPr>
              <a:t>Республики Башкортостан</a:t>
            </a:r>
            <a:endParaRPr b="0" lang="ru-RU" sz="15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59" name="AutoShape 4" descr="https://sun9-14.userapi.com/kKcBcnlaEYcT4PhnBiRHJuBUNrBJ6MEvhGXqYA/S9jlOw1WleE.jpg"/>
          <p:cNvSpPr/>
          <p:nvPr/>
        </p:nvSpPr>
        <p:spPr>
          <a:xfrm>
            <a:off x="207360" y="-144360"/>
            <a:ext cx="406080" cy="304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0" anchor="t">
            <a:noAutofit/>
          </a:bodyPr>
          <a:p>
            <a:pPr>
              <a:lnSpc>
                <a:spcPct val="100000"/>
              </a:lnSpc>
            </a:pPr>
            <a:endParaRPr b="0" lang="ru-RU" sz="1800" strike="noStrike" u="none">
              <a:solidFill>
                <a:schemeClr val="lt1"/>
              </a:solidFill>
              <a:effectLst/>
              <a:uFillTx/>
              <a:latin typeface="Arial"/>
            </a:endParaRPr>
          </a:p>
        </p:txBody>
      </p:sp>
      <p:sp>
        <p:nvSpPr>
          <p:cNvPr id="160" name="Прямоугольник 2"/>
          <p:cNvSpPr/>
          <p:nvPr/>
        </p:nvSpPr>
        <p:spPr>
          <a:xfrm>
            <a:off x="3126600" y="2107440"/>
            <a:ext cx="5857560" cy="784440"/>
          </a:xfrm>
          <a:prstGeom prst="rect">
            <a:avLst/>
          </a:prstGeom>
          <a:gradFill rotWithShape="0">
            <a:gsLst>
              <a:gs pos="0">
                <a:srgbClr val="2e5f99"/>
              </a:gs>
              <a:gs pos="80000">
                <a:srgbClr val="3c7ac7"/>
              </a:gs>
              <a:gs pos="100000">
                <a:srgbClr val="397bca"/>
              </a:gs>
            </a:gsLst>
            <a:lin ang="16200000"/>
          </a:gradFill>
          <a:ln w="0">
            <a:noFill/>
          </a:ln>
          <a:effectLst>
            <a:outerShdw blurRad="39960" dir="5400000" dist="23040" rotWithShape="0">
              <a:srgbClr val="000000">
                <a:alpha val="35000"/>
              </a:srgb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/>
        </p:style>
        <p:txBody>
          <a:bodyPr anchor="t">
            <a:spAutoFit/>
          </a:bodyPr>
          <a:p>
            <a:pPr algn="ctr">
              <a:lnSpc>
                <a:spcPct val="100000"/>
              </a:lnSpc>
            </a:pPr>
            <a:r>
              <a:rPr b="1" lang="ru-RU" sz="15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Всероссийский турнир по кикбоксингу и по борьбе на поясах, посвященный памяти мастера спорта СССР Евгения Александровича Молодцова </a:t>
            </a:r>
            <a:endParaRPr b="0" lang="ru-RU" sz="15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61" name="Прямоугольник 2"/>
          <p:cNvSpPr/>
          <p:nvPr/>
        </p:nvSpPr>
        <p:spPr>
          <a:xfrm>
            <a:off x="3154320" y="2997000"/>
            <a:ext cx="5829840" cy="784440"/>
          </a:xfrm>
          <a:prstGeom prst="rect">
            <a:avLst/>
          </a:prstGeom>
          <a:gradFill rotWithShape="0">
            <a:gsLst>
              <a:gs pos="0">
                <a:srgbClr val="2e5f99"/>
              </a:gs>
              <a:gs pos="80000">
                <a:srgbClr val="3c7ac7"/>
              </a:gs>
              <a:gs pos="100000">
                <a:srgbClr val="397bca"/>
              </a:gs>
            </a:gsLst>
            <a:lin ang="16200000"/>
          </a:gradFill>
          <a:ln w="0">
            <a:noFill/>
          </a:ln>
          <a:effectLst>
            <a:outerShdw blurRad="39960" dir="5400000" dist="23040" rotWithShape="0">
              <a:srgbClr val="000000">
                <a:alpha val="35000"/>
              </a:srgb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/>
        </p:style>
        <p:txBody>
          <a:bodyPr anchor="t">
            <a:spAutoFit/>
          </a:bodyPr>
          <a:p>
            <a:pPr algn="ctr">
              <a:lnSpc>
                <a:spcPct val="100000"/>
              </a:lnSpc>
            </a:pPr>
            <a:r>
              <a:rPr b="1" lang="ru-RU" sz="150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Интеллектуально-спортивный фестиваль «Мы –будущее медицины Республики Башкортостан» среди учащихся предуниверсария и медицинских классов региона</a:t>
            </a:r>
            <a:endParaRPr b="0" lang="ru-RU" sz="15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162" name="Picture 6" descr=""/>
          <p:cNvPicPr/>
          <p:nvPr/>
        </p:nvPicPr>
        <p:blipFill>
          <a:blip r:embed="rId2"/>
          <a:srcRect l="0" t="19939" r="0" b="0"/>
          <a:stretch/>
        </p:blipFill>
        <p:spPr>
          <a:xfrm>
            <a:off x="9120600" y="1227240"/>
            <a:ext cx="2879640" cy="14202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63" name="Picture 7" descr=""/>
          <p:cNvPicPr/>
          <p:nvPr/>
        </p:nvPicPr>
        <p:blipFill>
          <a:blip r:embed="rId3"/>
          <a:srcRect l="0" t="12277" r="0" b="21956"/>
          <a:stretch/>
        </p:blipFill>
        <p:spPr>
          <a:xfrm>
            <a:off x="69120" y="1227240"/>
            <a:ext cx="2879640" cy="14202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64" name="Picture 9" descr=""/>
          <p:cNvPicPr/>
          <p:nvPr/>
        </p:nvPicPr>
        <p:blipFill>
          <a:blip r:embed="rId4"/>
          <a:srcRect l="0" t="7563" r="0" b="19157"/>
          <a:stretch/>
        </p:blipFill>
        <p:spPr>
          <a:xfrm>
            <a:off x="9125640" y="4417200"/>
            <a:ext cx="2879640" cy="15818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65" name="Picture 12" descr="https://sun9-east.userapi.com/sun9-73/s/v1/if2/ns-volDVIqUJph0O7Nlvm6jcsfUCgqj1GzecyKI3g54lQEZFD4_QxvwTGqZMSpvLC0Dcu4gNgmSWHMJjZCmzL7C0.jpg?size=2560x1707&amp;quality=95&amp;type=album"/>
          <p:cNvPicPr/>
          <p:nvPr/>
        </p:nvPicPr>
        <p:blipFill>
          <a:blip r:embed="rId5"/>
          <a:srcRect l="0" t="22340" r="0" b="9443"/>
          <a:stretch/>
        </p:blipFill>
        <p:spPr>
          <a:xfrm>
            <a:off x="9106560" y="2817000"/>
            <a:ext cx="2879640" cy="141552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66" name="Picture 13" descr=""/>
          <p:cNvPicPr/>
          <p:nvPr/>
        </p:nvPicPr>
        <p:blipFill>
          <a:blip r:embed="rId6"/>
          <a:srcRect l="0" t="8324" r="0" b="17923"/>
          <a:stretch/>
        </p:blipFill>
        <p:spPr>
          <a:xfrm>
            <a:off x="86400" y="2817000"/>
            <a:ext cx="2879640" cy="141552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67" name="Picture 14" descr=""/>
          <p:cNvPicPr/>
          <p:nvPr/>
        </p:nvPicPr>
        <p:blipFill>
          <a:blip r:embed="rId7"/>
          <a:srcRect l="0" t="9995" r="0" b="16758"/>
          <a:stretch/>
        </p:blipFill>
        <p:spPr>
          <a:xfrm>
            <a:off x="95400" y="4417200"/>
            <a:ext cx="2879640" cy="15818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68" name="Рисунок 12" descr=""/>
          <p:cNvPicPr/>
          <p:nvPr/>
        </p:nvPicPr>
        <p:blipFill>
          <a:blip r:embed="rId8"/>
          <a:stretch/>
        </p:blipFill>
        <p:spPr>
          <a:xfrm>
            <a:off x="10762560" y="60480"/>
            <a:ext cx="1238040" cy="1244160"/>
          </a:xfrm>
          <a:prstGeom prst="rect">
            <a:avLst/>
          </a:prstGeom>
          <a:noFill/>
          <a:ln w="0">
            <a:noFill/>
          </a:ln>
        </p:spPr>
      </p:pic>
    </p:spTree>
  </p:cSld>
  <p:transition spd="slow">
    <p:fade thruBlk="true"/>
  </p:transition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Заголовок 1"/>
          <p:cNvSpPr/>
          <p:nvPr/>
        </p:nvSpPr>
        <p:spPr>
          <a:xfrm>
            <a:off x="576000" y="203040"/>
            <a:ext cx="10392480" cy="704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t">
            <a:normAutofit/>
          </a:bodyPr>
          <a:p>
            <a:pPr algn="ctr">
              <a:lnSpc>
                <a:spcPct val="100000"/>
              </a:lnSpc>
            </a:pPr>
            <a:r>
              <a:rPr b="1" lang="ru-RU" sz="2800" strike="noStrike" u="none">
                <a:solidFill>
                  <a:srgbClr val="c00000"/>
                </a:solidFill>
                <a:effectLst/>
                <a:uFillTx/>
                <a:latin typeface="Arial"/>
              </a:rPr>
              <a:t>Достижения Волонтерского центра БГМУ</a:t>
            </a:r>
            <a:endParaRPr b="0" lang="ru-RU" sz="2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70" name="Прямоугольник 6"/>
          <p:cNvSpPr/>
          <p:nvPr/>
        </p:nvSpPr>
        <p:spPr>
          <a:xfrm>
            <a:off x="3187440" y="1312200"/>
            <a:ext cx="8884800" cy="1107720"/>
          </a:xfrm>
          <a:prstGeom prst="rect">
            <a:avLst/>
          </a:prstGeom>
          <a:gradFill rotWithShape="0">
            <a:gsLst>
              <a:gs pos="0">
                <a:srgbClr val="2e5f99"/>
              </a:gs>
              <a:gs pos="80000">
                <a:srgbClr val="3c7ac7"/>
              </a:gs>
              <a:gs pos="100000">
                <a:srgbClr val="397bca"/>
              </a:gs>
            </a:gsLst>
            <a:lin ang="16200000"/>
          </a:gradFill>
          <a:ln w="0">
            <a:noFill/>
          </a:ln>
          <a:effectLst>
            <a:outerShdw blurRad="39960" dir="5400000" dist="23040" rotWithShape="0">
              <a:srgbClr val="000000">
                <a:alpha val="35000"/>
              </a:srgb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/>
        </p:style>
        <p:txBody>
          <a:bodyPr anchor="t">
            <a:spAutoFit/>
          </a:bodyPr>
          <a:p>
            <a:pPr algn="ctr">
              <a:lnSpc>
                <a:spcPct val="100000"/>
              </a:lnSpc>
            </a:pPr>
            <a:r>
              <a:rPr b="1" lang="ru-RU" sz="165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В 2021 – 2022 учебном году Волонтерским центром БГМУ реализовались проекты:</a:t>
            </a:r>
            <a:endParaRPr b="0" lang="ru-RU" sz="165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343080" indent="-343080">
              <a:lnSpc>
                <a:spcPct val="100000"/>
              </a:lnSpc>
              <a:buClr>
                <a:srgbClr val="ffffff"/>
              </a:buClr>
              <a:buFont typeface="OpenSymbol"/>
              <a:buAutoNum type="arabicParenR"/>
            </a:pPr>
            <a:r>
              <a:rPr b="1" lang="ru-RU" sz="165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«Поговорим о важном»,</a:t>
            </a:r>
            <a:endParaRPr b="0" lang="ru-RU" sz="165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343080" indent="-343080">
              <a:lnSpc>
                <a:spcPct val="100000"/>
              </a:lnSpc>
              <a:buClr>
                <a:srgbClr val="ffffff"/>
              </a:buClr>
              <a:buFont typeface="OpenSymbol"/>
              <a:buAutoNum type="arabicParenR"/>
            </a:pPr>
            <a:r>
              <a:rPr b="1" lang="ru-RU" sz="165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«Спасая жизни»,</a:t>
            </a:r>
            <a:endParaRPr b="0" lang="ru-RU" sz="165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343080" indent="-343080">
              <a:lnSpc>
                <a:spcPct val="100000"/>
              </a:lnSpc>
              <a:buClr>
                <a:srgbClr val="ffffff"/>
              </a:buClr>
              <a:buFont typeface="OpenSymbol"/>
              <a:buAutoNum type="arabicParenR"/>
            </a:pPr>
            <a:r>
              <a:rPr b="1" lang="ru-RU" sz="165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«Эко-комьюнити «Green Mind».</a:t>
            </a:r>
            <a:endParaRPr b="0" lang="ru-RU" sz="165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71" name="Прямоугольник 11"/>
          <p:cNvSpPr/>
          <p:nvPr/>
        </p:nvSpPr>
        <p:spPr>
          <a:xfrm>
            <a:off x="3187440" y="2565000"/>
            <a:ext cx="8884800" cy="1869480"/>
          </a:xfrm>
          <a:prstGeom prst="rect">
            <a:avLst/>
          </a:prstGeom>
          <a:gradFill rotWithShape="0">
            <a:gsLst>
              <a:gs pos="0">
                <a:srgbClr val="2e5f99"/>
              </a:gs>
              <a:gs pos="80000">
                <a:srgbClr val="3c7ac7"/>
              </a:gs>
              <a:gs pos="100000">
                <a:srgbClr val="397bca"/>
              </a:gs>
            </a:gsLst>
            <a:lin ang="16200000"/>
          </a:gradFill>
          <a:ln w="0">
            <a:noFill/>
          </a:ln>
          <a:effectLst>
            <a:outerShdw blurRad="39960" dir="5400000" dist="23040" rotWithShape="0">
              <a:srgbClr val="000000">
                <a:alpha val="35000"/>
              </a:srgb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/>
        </p:style>
        <p:txBody>
          <a:bodyPr anchor="t">
            <a:spAutoFit/>
          </a:bodyPr>
          <a:p>
            <a:pPr>
              <a:lnSpc>
                <a:spcPct val="100000"/>
              </a:lnSpc>
            </a:pPr>
            <a:r>
              <a:rPr b="1" lang="ru-RU" sz="165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Награды Волонтерского центра БГМУ:</a:t>
            </a:r>
            <a:endParaRPr b="0" lang="ru-RU" sz="165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343080" indent="-343080">
              <a:lnSpc>
                <a:spcPct val="100000"/>
              </a:lnSpc>
              <a:buClr>
                <a:srgbClr val="ffffff"/>
              </a:buClr>
              <a:buFont typeface="OpenSymbol"/>
              <a:buAutoNum type="arabicParenR"/>
            </a:pPr>
            <a:r>
              <a:rPr b="1" lang="ru-RU" sz="165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Финалист в номинации «Лучший волонтерский центр – 2021 г. Уфы РБ» </a:t>
            </a:r>
            <a:endParaRPr b="0" lang="ru-RU" sz="165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165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VII городской премии «Волонтер-2021»,</a:t>
            </a:r>
            <a:endParaRPr b="0" lang="ru-RU" sz="165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165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2) III место в номинации «Добровольческое объединение года» регионального этапа Российской национальной премии Студент года – 2021,</a:t>
            </a:r>
            <a:endParaRPr b="0" lang="ru-RU" sz="165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165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3) Диплом в особой номинации VII городской премии «Волонтер – 2021» «За вклад волонтеров в борьбу с новой коронавирусной инфекцией». </a:t>
            </a:r>
            <a:endParaRPr b="0" lang="ru-RU" sz="165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72" name="Прямоугольник 12"/>
          <p:cNvSpPr/>
          <p:nvPr/>
        </p:nvSpPr>
        <p:spPr>
          <a:xfrm>
            <a:off x="3222000" y="6305400"/>
            <a:ext cx="8850240" cy="345960"/>
          </a:xfrm>
          <a:prstGeom prst="rect">
            <a:avLst/>
          </a:prstGeom>
          <a:gradFill rotWithShape="0">
            <a:gsLst>
              <a:gs pos="0">
                <a:srgbClr val="2e5f99"/>
              </a:gs>
              <a:gs pos="80000">
                <a:srgbClr val="3c7ac7"/>
              </a:gs>
              <a:gs pos="100000">
                <a:srgbClr val="397bca"/>
              </a:gs>
            </a:gsLst>
            <a:lin ang="16200000"/>
          </a:gradFill>
          <a:ln w="0">
            <a:noFill/>
          </a:ln>
          <a:effectLst>
            <a:outerShdw blurRad="39960" dir="5400000" dist="23040" rotWithShape="0">
              <a:srgbClr val="000000">
                <a:alpha val="35000"/>
              </a:srgb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/>
        </p:style>
        <p:txBody>
          <a:bodyPr anchor="t">
            <a:spAutoFit/>
          </a:bodyPr>
          <a:p>
            <a:pPr algn="ctr">
              <a:lnSpc>
                <a:spcPct val="100000"/>
              </a:lnSpc>
            </a:pPr>
            <a:r>
              <a:rPr b="1" lang="ru-RU" sz="165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1153 волонтера БГМУ зарегистрировано в ЕИС «Добровольцы России»</a:t>
            </a:r>
            <a:endParaRPr b="0" lang="ru-RU" sz="165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73" name="Прямоугольник 13"/>
          <p:cNvSpPr/>
          <p:nvPr/>
        </p:nvSpPr>
        <p:spPr>
          <a:xfrm>
            <a:off x="3222000" y="5586120"/>
            <a:ext cx="8850240" cy="599760"/>
          </a:xfrm>
          <a:prstGeom prst="rect">
            <a:avLst/>
          </a:prstGeom>
          <a:gradFill rotWithShape="0">
            <a:gsLst>
              <a:gs pos="0">
                <a:srgbClr val="2e5f99"/>
              </a:gs>
              <a:gs pos="80000">
                <a:srgbClr val="3c7ac7"/>
              </a:gs>
              <a:gs pos="100000">
                <a:srgbClr val="397bca"/>
              </a:gs>
            </a:gsLst>
            <a:lin ang="16200000"/>
          </a:gradFill>
          <a:ln w="0">
            <a:noFill/>
          </a:ln>
          <a:effectLst>
            <a:outerShdw blurRad="39960" dir="5400000" dist="23040" rotWithShape="0">
              <a:srgbClr val="000000">
                <a:alpha val="35000"/>
              </a:srgb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/>
        </p:style>
        <p:txBody>
          <a:bodyPr anchor="t">
            <a:spAutoFit/>
          </a:bodyPr>
          <a:p>
            <a:pPr algn="ctr">
              <a:lnSpc>
                <a:spcPct val="100000"/>
              </a:lnSpc>
            </a:pPr>
            <a:r>
              <a:rPr b="1" lang="ru-RU" sz="165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Около 700 волонтеров приняло активное участие в работе пунктов вакцинации и поликлиниках в мероприятиях по профилактике COVID-19 в РБ</a:t>
            </a:r>
            <a:endParaRPr b="0" lang="ru-RU" sz="165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74" name="Прямоугольник 14"/>
          <p:cNvSpPr/>
          <p:nvPr/>
        </p:nvSpPr>
        <p:spPr>
          <a:xfrm>
            <a:off x="3187440" y="4588560"/>
            <a:ext cx="8884800" cy="853560"/>
          </a:xfrm>
          <a:prstGeom prst="rect">
            <a:avLst/>
          </a:prstGeom>
          <a:gradFill rotWithShape="0">
            <a:gsLst>
              <a:gs pos="0">
                <a:srgbClr val="2e5f99"/>
              </a:gs>
              <a:gs pos="80000">
                <a:srgbClr val="3c7ac7"/>
              </a:gs>
              <a:gs pos="100000">
                <a:srgbClr val="397bca"/>
              </a:gs>
            </a:gsLst>
            <a:lin ang="16200000"/>
          </a:gradFill>
          <a:ln w="0">
            <a:noFill/>
          </a:ln>
          <a:effectLst>
            <a:outerShdw blurRad="39960" dir="5400000" dist="23040" rotWithShape="0">
              <a:srgbClr val="000000">
                <a:alpha val="35000"/>
              </a:srgb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/>
        </p:style>
        <p:txBody>
          <a:bodyPr anchor="t">
            <a:spAutoFit/>
          </a:bodyPr>
          <a:p>
            <a:pPr algn="ctr">
              <a:lnSpc>
                <a:spcPct val="100000"/>
              </a:lnSpc>
            </a:pPr>
            <a:r>
              <a:rPr b="1" lang="ru-RU" sz="165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Проект волонтерского центра «Эко-комьюнити «</a:t>
            </a:r>
            <a:r>
              <a:rPr b="1" lang="en-US" sz="165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Green Mind»</a:t>
            </a:r>
            <a:r>
              <a:rPr b="1" lang="ru-RU" sz="1650" strike="noStrike" u="none">
                <a:solidFill>
                  <a:srgbClr val="ffffff"/>
                </a:solidFill>
                <a:effectLst/>
                <a:uFillTx/>
                <a:latin typeface="Arial"/>
              </a:rPr>
              <a:t> признан лучшим по итогам защиты студенческих экологических проектов в рамках первого республиканского Молодёжного экологического форума «Зелёное будущее»</a:t>
            </a:r>
            <a:endParaRPr b="0" lang="ru-RU" sz="165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175" name="Picture 5" descr=""/>
          <p:cNvPicPr/>
          <p:nvPr/>
        </p:nvPicPr>
        <p:blipFill>
          <a:blip r:embed="rId1"/>
          <a:stretch/>
        </p:blipFill>
        <p:spPr>
          <a:xfrm>
            <a:off x="120960" y="4586760"/>
            <a:ext cx="2968560" cy="20646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76" name="Picture 7" descr="https://sun9-east.userapi.com/sun9-36/s/v1/if2/z3k8SIAud4absXdDukBSEAnIviwbo3m41QN-hM5yW_fTpKTOOOmhML0up41ERzPkNGsgbyAZvWKKYwOxs58OdKYg.jpg?size=960x1280&amp;quality=95&amp;type=album"/>
          <p:cNvPicPr/>
          <p:nvPr/>
        </p:nvPicPr>
        <p:blipFill>
          <a:blip r:embed="rId2"/>
          <a:srcRect l="24276" t="56945" r="33161" b="23019"/>
          <a:stretch/>
        </p:blipFill>
        <p:spPr>
          <a:xfrm>
            <a:off x="1583640" y="3439800"/>
            <a:ext cx="1505520" cy="9450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77" name="Picture 8" descr=""/>
          <p:cNvPicPr/>
          <p:nvPr/>
        </p:nvPicPr>
        <p:blipFill>
          <a:blip r:embed="rId3"/>
          <a:srcRect l="7557" t="0" r="0" b="0"/>
          <a:stretch/>
        </p:blipFill>
        <p:spPr>
          <a:xfrm>
            <a:off x="126720" y="1052640"/>
            <a:ext cx="1536480" cy="21884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78" name="Picture 9" descr=""/>
          <p:cNvPicPr/>
          <p:nvPr/>
        </p:nvPicPr>
        <p:blipFill>
          <a:blip r:embed="rId4"/>
          <a:srcRect l="32706" t="40596" r="7559" b="30011"/>
          <a:stretch/>
        </p:blipFill>
        <p:spPr>
          <a:xfrm>
            <a:off x="120960" y="3439800"/>
            <a:ext cx="1462680" cy="9450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79" name="Picture 10" descr=""/>
          <p:cNvPicPr/>
          <p:nvPr/>
        </p:nvPicPr>
        <p:blipFill>
          <a:blip r:embed="rId5"/>
          <a:srcRect l="0" t="0" r="10044" b="0"/>
          <a:stretch/>
        </p:blipFill>
        <p:spPr>
          <a:xfrm>
            <a:off x="1657800" y="1052640"/>
            <a:ext cx="1476360" cy="21884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80" name="Рисунок 12" descr=""/>
          <p:cNvPicPr/>
          <p:nvPr/>
        </p:nvPicPr>
        <p:blipFill>
          <a:blip r:embed="rId6"/>
          <a:stretch/>
        </p:blipFill>
        <p:spPr>
          <a:xfrm>
            <a:off x="10762560" y="60480"/>
            <a:ext cx="1238040" cy="1244160"/>
          </a:xfrm>
          <a:prstGeom prst="rect">
            <a:avLst/>
          </a:prstGeom>
          <a:noFill/>
          <a:ln w="0">
            <a:noFill/>
          </a:ln>
        </p:spPr>
      </p:pic>
    </p:spTree>
  </p:cSld>
  <p:transition spd="slow">
    <p:fade thruBlk="true"/>
  </p:transition>
</p:sld>
</file>

<file path=ppt/theme/theme1.xml><?xml version="1.0" encoding="utf-8"?>
<a:theme xmlns:a="http://schemas.openxmlformats.org/drawingml/2006/main" xmlns:r="http://schemas.openxmlformats.org/officeDocument/2006/relationships" name="Тема1">
  <a:themeElements>
    <a:clrScheme name="Стандартная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 pitchFamily="0" charset="1"/>
        <a:ea typeface=""/>
        <a:cs typeface=""/>
      </a:majorFont>
      <a:minorFont>
        <a:latin typeface="Calibri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13.xml><?xml version="1.0" encoding="utf-8"?>
<a:theme xmlns:a="http://schemas.openxmlformats.org/drawingml/2006/main" xmlns:r="http://schemas.openxmlformats.org/officeDocument/2006/relationships" name="Office Them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>Essential</Template>
  <TotalTime>42056</TotalTime>
  <Application>LibreOffice/25.2.6.2$Linux_X86_64 LibreOffice_project/520$Build-2</Application>
  <AppVersion>15.0000</AppVersion>
  <Words>828</Words>
  <Paragraphs>105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2012-08-30T01:27:20Z</dcterms:created>
  <dc:creator>Apple</dc:creator>
  <dc:description/>
  <dc:language>ru-RU</dc:language>
  <cp:lastModifiedBy>Учебно воспитательный отдел</cp:lastModifiedBy>
  <cp:lastPrinted>2019-07-31T11:06:43Z</cp:lastPrinted>
  <dcterms:modified xsi:type="dcterms:W3CDTF">2022-07-13T05:43:02Z</dcterms:modified>
  <cp:revision>2603</cp:revision>
  <dc:subject/>
  <dc:title>Направления развития медицинскойнауки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otes">
    <vt:r8>6</vt:r8>
  </property>
  <property fmtid="{D5CDD505-2E9C-101B-9397-08002B2CF9AE}" pid="3" name="PresentationFormat">
    <vt:lpwstr>Произвольный</vt:lpwstr>
  </property>
  <property fmtid="{D5CDD505-2E9C-101B-9397-08002B2CF9AE}" pid="4" name="Slides">
    <vt:r8>9</vt:r8>
  </property>
</Properties>
</file>