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121400" cy="864076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1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563" y="72"/>
      </p:cViewPr>
      <p:guideLst>
        <p:guide orient="horz" pos="2722"/>
        <p:guide pos="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06" y="2684243"/>
            <a:ext cx="5203190" cy="18521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213" y="4896432"/>
            <a:ext cx="4284981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28511" y="462042"/>
            <a:ext cx="1032986" cy="9828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9554" y="462042"/>
            <a:ext cx="2996936" cy="98288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7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8" y="5552492"/>
            <a:ext cx="5203190" cy="17161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48" y="3662327"/>
            <a:ext cx="5203190" cy="18901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9557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46541" y="2688241"/>
            <a:ext cx="2014961" cy="7602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4" y="1934173"/>
            <a:ext cx="2704681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6074" y="2740244"/>
            <a:ext cx="2704681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09591" y="1934173"/>
            <a:ext cx="2705743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109591" y="2740244"/>
            <a:ext cx="2705743" cy="4978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5" y="344032"/>
            <a:ext cx="2013899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299" y="344035"/>
            <a:ext cx="3422033" cy="7374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075" y="1808165"/>
            <a:ext cx="2013899" cy="59105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8" y="6048537"/>
            <a:ext cx="3672840" cy="714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9838" y="772069"/>
            <a:ext cx="367284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838" y="6762602"/>
            <a:ext cx="367284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3" y="346031"/>
            <a:ext cx="5509261" cy="144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3" y="2016182"/>
            <a:ext cx="5509261" cy="570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6074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36E-0D71-4961-ABD0-7EC888C299D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91479" y="8008712"/>
            <a:ext cx="1938444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87008" y="8008712"/>
            <a:ext cx="1428327" cy="460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8F71-645C-436B-B46F-4AB56B167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" y="24034"/>
            <a:ext cx="6121400" cy="85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420" y="4176365"/>
            <a:ext cx="49685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НАГРАЖДАЕТСЯ</a:t>
            </a: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Золотухина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Гульсина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Ибрагимовна</a:t>
            </a:r>
            <a:endParaRPr lang="ru-RU" b="1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Воткинского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                                                  АПОУ УР «РМК МЗ УР»</a:t>
            </a:r>
          </a:p>
          <a:p>
            <a:pPr algn="ctr"/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МЕСТО</a:t>
            </a:r>
          </a:p>
          <a:p>
            <a:pPr algn="ctr"/>
            <a:endParaRPr lang="ru-RU" sz="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</a:t>
            </a:r>
            <a:r>
              <a:rPr lang="ru-RU" sz="1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внеаудиторной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33.02.01 Фармация, 31.02.01 Лечебное дело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30 ноября 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9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66</Words>
  <Application>Microsoft Office PowerPoint</Application>
  <PresentationFormat>Произвольный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27</cp:revision>
  <cp:lastPrinted>2018-04-24T22:36:58Z</cp:lastPrinted>
  <dcterms:created xsi:type="dcterms:W3CDTF">2018-04-23T22:31:09Z</dcterms:created>
  <dcterms:modified xsi:type="dcterms:W3CDTF">2022-11-30T08:52:32Z</dcterms:modified>
</cp:coreProperties>
</file>