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121400" cy="864076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2">
          <p15:clr>
            <a:srgbClr val="A4A3A4"/>
          </p15:clr>
        </p15:guide>
        <p15:guide id="2" pos="1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2563" y="72"/>
      </p:cViewPr>
      <p:guideLst>
        <p:guide orient="horz" pos="2722"/>
        <p:guide pos="1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9106" y="2684243"/>
            <a:ext cx="5203190" cy="18521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213" y="4896432"/>
            <a:ext cx="4284981" cy="22081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31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04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328511" y="462042"/>
            <a:ext cx="1032986" cy="98288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9554" y="462042"/>
            <a:ext cx="2996936" cy="982886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82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67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548" y="5552492"/>
            <a:ext cx="5203190" cy="17161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3548" y="3662327"/>
            <a:ext cx="5203190" cy="18901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57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9557" y="2688241"/>
            <a:ext cx="2014961" cy="76026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46541" y="2688241"/>
            <a:ext cx="2014961" cy="76026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8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073" y="346031"/>
            <a:ext cx="5509261" cy="144012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6074" y="1934173"/>
            <a:ext cx="2704681" cy="806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6074" y="2740244"/>
            <a:ext cx="2704681" cy="49784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109591" y="1934173"/>
            <a:ext cx="2705743" cy="806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109591" y="2740244"/>
            <a:ext cx="2705743" cy="49784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0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8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64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075" y="344032"/>
            <a:ext cx="2013899" cy="14641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299" y="344035"/>
            <a:ext cx="3422033" cy="73746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6075" y="1808165"/>
            <a:ext cx="2013899" cy="59105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3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838" y="6048537"/>
            <a:ext cx="3672840" cy="7140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99838" y="772069"/>
            <a:ext cx="3672840" cy="51844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9838" y="6762602"/>
            <a:ext cx="3672840" cy="10140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1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073" y="346031"/>
            <a:ext cx="5509261" cy="1440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6073" y="2016182"/>
            <a:ext cx="5509261" cy="5702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06074" y="8008712"/>
            <a:ext cx="1428327" cy="460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91479" y="8008712"/>
            <a:ext cx="1938444" cy="460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387008" y="8008712"/>
            <a:ext cx="1428327" cy="460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25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" y="24034"/>
            <a:ext cx="6121400" cy="8592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0420" y="4176365"/>
            <a:ext cx="496855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НАГРАЖДАЕТСЯ</a:t>
            </a:r>
          </a:p>
          <a:p>
            <a:pPr algn="ctr"/>
            <a:endParaRPr lang="ru-RU" sz="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Печкарев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Владислав Николаевич</a:t>
            </a:r>
            <a:endParaRPr lang="ru-RU" b="1" spc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ГАПОУ «Саратовский областной                               базовый медицинский колледж»</a:t>
            </a:r>
          </a:p>
          <a:p>
            <a:pPr algn="ctr"/>
            <a:endParaRPr lang="ru-RU" b="1" dirty="0">
              <a:solidFill>
                <a:srgbClr val="FF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 </a:t>
            </a:r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МЕСТО</a:t>
            </a:r>
          </a:p>
          <a:p>
            <a:pPr algn="ctr"/>
            <a:endParaRPr lang="ru-RU" sz="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 в заочном конкурсе методических разработок для самостоятельной аудиторной работы по учебной дисциплине «Генетика человека с основами медицинской генетики» среди преподавателей средних медицинских  и фармацевтических образовательных учреждений Приволжского Федерального округа, специальность 34.02.01 Сестринское дело, 33.02.01 Фармация, 31.02.01 Лечебное дело</a:t>
            </a:r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30 ноября 2022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691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65</Words>
  <Application>Microsoft Office PowerPoint</Application>
  <PresentationFormat>Произвольный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Georgia</vt:lpstr>
      <vt:lpstr>Monotype Corsiva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Мусаварова Гузель Юнировна</cp:lastModifiedBy>
  <cp:revision>28</cp:revision>
  <cp:lastPrinted>2018-04-24T22:36:58Z</cp:lastPrinted>
  <dcterms:created xsi:type="dcterms:W3CDTF">2018-04-23T22:31:09Z</dcterms:created>
  <dcterms:modified xsi:type="dcterms:W3CDTF">2022-11-30T08:53:08Z</dcterms:modified>
</cp:coreProperties>
</file>