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43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02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9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8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77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2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8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1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4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9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CF99B-89F0-4483-929C-457B930F9E69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BEBB-0F60-4FD3-9FA8-91E1BA7191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26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580" y="3356992"/>
            <a:ext cx="774086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вручается</a:t>
            </a:r>
          </a:p>
          <a:p>
            <a:pPr algn="ctr"/>
            <a:endParaRPr lang="ru-RU" sz="5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2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600" b="1" i="1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Галимуллиной</a:t>
            </a:r>
            <a:r>
              <a:rPr lang="ru-RU" sz="1600" b="1" i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Лилии </a:t>
            </a:r>
            <a:r>
              <a:rPr lang="ru-RU" sz="1600" b="1" i="1" dirty="0" err="1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Наилевне</a:t>
            </a:r>
            <a:endParaRPr lang="ru-RU" sz="1600" b="1" i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" b="1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b="1" u="sng" dirty="0">
                <a:solidFill>
                  <a:srgbClr val="002060"/>
                </a:solidFill>
                <a:latin typeface="Monotype Corsiva" panose="03010101010201010101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преподавателю ГАПОУ Казанский медицинский колледж </a:t>
            </a:r>
          </a:p>
          <a:p>
            <a:pPr algn="ctr"/>
            <a:endParaRPr lang="ru-RU" sz="500" b="1" u="sng" dirty="0">
              <a:solidFill>
                <a:srgbClr val="002060"/>
              </a:solidFill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500" b="1" u="sng" dirty="0">
              <a:solidFill>
                <a:srgbClr val="002060"/>
              </a:solidFill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участие в заочном конкурсе методических разработок для самостоятельной аудиторной работы по учебной дисциплине «Генетика человека с основами медицинской генетики» среди преподавателей средних медицинских  и фармацевтических образовательных учреждений Приволжского Федерального округа, специальность 34.02.01 Сестринское дело,                             33.02.01 Фармация, 31.02.01 Лечебное дело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/>
            <a:r>
              <a:rPr lang="ru-RU" sz="1400" b="1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30 ноября 2022 год</a:t>
            </a:r>
          </a:p>
        </p:txBody>
      </p:sp>
    </p:spTree>
    <p:extLst>
      <p:ext uri="{BB962C8B-B14F-4D97-AF65-F5344CB8AC3E}">
        <p14:creationId xmlns:p14="http://schemas.microsoft.com/office/powerpoint/2010/main" val="84022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58</Words>
  <Application>Microsoft Office PowerPoint</Application>
  <PresentationFormat>Экран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Unicode MS</vt:lpstr>
      <vt:lpstr>Calibri</vt:lpstr>
      <vt:lpstr>Monotype Corsiva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Мусаварова Гузель Юнировна</cp:lastModifiedBy>
  <cp:revision>29</cp:revision>
  <dcterms:created xsi:type="dcterms:W3CDTF">2016-12-22T23:45:05Z</dcterms:created>
  <dcterms:modified xsi:type="dcterms:W3CDTF">2022-11-30T08:58:20Z</dcterms:modified>
</cp:coreProperties>
</file>