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3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2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7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9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580" y="3356992"/>
            <a:ext cx="774086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вручается</a:t>
            </a:r>
          </a:p>
          <a:p>
            <a:pPr algn="ctr"/>
            <a:endParaRPr lang="ru-RU" sz="5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i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Шарангиной</a:t>
            </a:r>
            <a:r>
              <a:rPr lang="ru-RU" sz="16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Людмиле Анатольевне</a:t>
            </a:r>
          </a:p>
          <a:p>
            <a:pPr algn="ctr"/>
            <a:endParaRPr lang="ru-RU" sz="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преподавателю ГАПОУ «</a:t>
            </a:r>
            <a:r>
              <a:rPr lang="ru-RU" b="1" u="sng" dirty="0" err="1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Чистопольское</a:t>
            </a:r>
            <a:r>
              <a:rPr lang="ru-RU" b="1" u="sng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медицинское училище»</a:t>
            </a:r>
            <a:endParaRPr lang="ru-RU" b="1" u="sng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500" b="1" u="sng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500" b="1" u="sng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самостоятельной аудиторной 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                            33.02.01 Фармация, 31.02.01 Лечебное дело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30 ноября 2022 год</a:t>
            </a:r>
          </a:p>
        </p:txBody>
      </p:sp>
    </p:spTree>
    <p:extLst>
      <p:ext uri="{BB962C8B-B14F-4D97-AF65-F5344CB8AC3E}">
        <p14:creationId xmlns:p14="http://schemas.microsoft.com/office/powerpoint/2010/main" val="84022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Unicode MS</vt:lpstr>
      <vt:lpstr>Calibri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31</cp:revision>
  <dcterms:created xsi:type="dcterms:W3CDTF">2016-12-22T23:45:05Z</dcterms:created>
  <dcterms:modified xsi:type="dcterms:W3CDTF">2022-11-30T09:02:51Z</dcterms:modified>
</cp:coreProperties>
</file>