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Анализ обучающихся из школ  проекта «Медицинский класс в Уфимской школе» и </a:t>
            </a:r>
            <a:r>
              <a:rPr lang="ru-RU" sz="36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предуниверсариев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поступивших в БГМУ в 2023 году </a:t>
            </a:r>
          </a:p>
          <a:p>
            <a:pPr marL="0" indent="0" algn="just">
              <a:buNone/>
            </a:pPr>
            <a:endParaRPr lang="ru-RU" sz="36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профессор А.Ф.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Каюмова</a:t>
            </a:r>
            <a:endParaRPr lang="ru-RU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36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Поступление выпускников  11 класса  МАОУ «Лицей №123»   в 2023 году</a:t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65519"/>
              </p:ext>
            </p:extLst>
          </p:nvPr>
        </p:nvGraphicFramePr>
        <p:xfrm>
          <a:off x="250825" y="2204864"/>
          <a:ext cx="8713788" cy="31306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1042" marR="6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Багаутдинова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Аделя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Фанисовна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Кашапова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Камилла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Айратовна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Юзманова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Анастасия Владимировна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1042" marR="6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89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br>
              <a:rPr lang="ru-RU" sz="2400" b="1" dirty="0">
                <a:latin typeface="Times New Roman"/>
                <a:ea typeface="Times New Roman"/>
              </a:rPr>
            </a:br>
            <a:r>
              <a:rPr lang="ru-RU" sz="2400" b="1" dirty="0">
                <a:latin typeface="Times New Roman"/>
                <a:ea typeface="Times New Roman"/>
              </a:rPr>
              <a:t>Поступление выпускников 11 класса  МАОУ «Башкирская гимназия интернат №1 им. </a:t>
            </a:r>
            <a:r>
              <a:rPr lang="ru-RU" sz="2400" b="1" dirty="0" err="1">
                <a:latin typeface="Times New Roman"/>
                <a:ea typeface="Times New Roman"/>
              </a:rPr>
              <a:t>Р.Гарипова</a:t>
            </a:r>
            <a:r>
              <a:rPr lang="ru-RU" sz="2400" b="1" dirty="0">
                <a:latin typeface="Times New Roman"/>
                <a:ea typeface="Times New Roman"/>
              </a:rPr>
              <a:t>»  </a:t>
            </a:r>
            <a:br>
              <a:rPr lang="ru-RU" sz="2400" b="1" dirty="0">
                <a:latin typeface="Times New Roman"/>
                <a:ea typeface="Times New Roman"/>
              </a:rPr>
            </a:br>
            <a:r>
              <a:rPr lang="ru-RU" sz="2400" b="1" dirty="0">
                <a:latin typeface="Times New Roman"/>
                <a:ea typeface="Times New Roman"/>
              </a:rPr>
              <a:t>в 2023 году</a:t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386681"/>
          <a:ext cx="8642350" cy="4876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Шамсутдинова азалия Минимуратовна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Ишкильдина Раушания Рустэмовна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Тимербулатов Рафаэль Рауфович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Шагисултанова Камилла Ильфатовна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Мустафина Лейсан Аликовна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Хасанова Сулпан Азаматовна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Хисматуллина Регина Раисовна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Зуфаров Ислам Альбертович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Кудашева Фидалия Ражаповна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Абдуллина Гульсум Надировна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Абдрахимова Аделина Альбертовна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Абсалямова Зарина Денисовна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медико- профилактическое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3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Атнагулов Рамазан Наратович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медико- профилактическое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28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Поступление выпускников 11 класса  </a:t>
            </a:r>
            <a:br>
              <a:rPr lang="ru-RU" sz="2400" b="1" dirty="0">
                <a:latin typeface="Times New Roman"/>
                <a:ea typeface="Times New Roman"/>
              </a:rPr>
            </a:br>
            <a:r>
              <a:rPr lang="ru-RU" sz="2400" b="1" dirty="0">
                <a:latin typeface="Times New Roman"/>
                <a:ea typeface="Times New Roman"/>
              </a:rPr>
              <a:t>МАОУ «Гимназия №1» г. Нефтекамск  в 2023 году</a:t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066076"/>
              </p:ext>
            </p:extLst>
          </p:nvPr>
        </p:nvGraphicFramePr>
        <p:xfrm>
          <a:off x="457200" y="2204865"/>
          <a:ext cx="8229600" cy="15956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Фаррахова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Гузель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Радиковна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 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0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br>
              <a:rPr lang="ru-RU" sz="3100" b="1" dirty="0">
                <a:latin typeface="Times New Roman"/>
                <a:ea typeface="Times New Roman"/>
              </a:rPr>
            </a:br>
            <a:br>
              <a:rPr lang="ru-RU" sz="3100" b="1" dirty="0">
                <a:latin typeface="Times New Roman"/>
                <a:ea typeface="Times New Roman"/>
              </a:rPr>
            </a:br>
            <a:br>
              <a:rPr lang="ru-RU" sz="3100" b="1" dirty="0">
                <a:latin typeface="Times New Roman"/>
                <a:ea typeface="Times New Roman"/>
              </a:rPr>
            </a:br>
            <a:r>
              <a:rPr lang="ru-RU" sz="3100" b="1" dirty="0">
                <a:latin typeface="Times New Roman"/>
                <a:ea typeface="Times New Roman"/>
              </a:rPr>
              <a:t>Поступление выпускников 11 класса  МАОУ «Лицей №1» </a:t>
            </a:r>
            <a:r>
              <a:rPr lang="ru-RU" sz="3100" b="1" dirty="0" err="1">
                <a:latin typeface="Times New Roman"/>
                <a:ea typeface="Times New Roman"/>
              </a:rPr>
              <a:t>г.Нефтекамск</a:t>
            </a:r>
            <a:r>
              <a:rPr lang="ru-RU" sz="3100" b="1" dirty="0">
                <a:latin typeface="Times New Roman"/>
                <a:ea typeface="Times New Roman"/>
              </a:rPr>
              <a:t> в 2023 г.</a:t>
            </a:r>
            <a:br>
              <a:rPr lang="ru-RU" sz="3100" dirty="0">
                <a:latin typeface="Times New Roman"/>
                <a:ea typeface="Times New Roman"/>
              </a:rPr>
            </a:br>
            <a:r>
              <a:rPr lang="ru-RU" sz="4800" dirty="0">
                <a:latin typeface="Times New Roman"/>
                <a:ea typeface="Times New Roman"/>
              </a:rPr>
              <a:t> </a:t>
            </a:r>
            <a:br>
              <a:rPr lang="ru-RU" sz="4800" dirty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655356"/>
              </p:ext>
            </p:extLst>
          </p:nvPr>
        </p:nvGraphicFramePr>
        <p:xfrm>
          <a:off x="457200" y="1844825"/>
          <a:ext cx="8229600" cy="4206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Марданова Дарина Раилевна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Набиева Камилла Маратовна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 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Габдуллин Марат Забирович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коммерция 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Вшивкова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Ксения Сергеевна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Низамов Рустам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Азаматович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 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 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7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br>
              <a:rPr lang="ru-RU" sz="3100" b="1" dirty="0">
                <a:latin typeface="Times New Roman"/>
                <a:ea typeface="Times New Roman"/>
              </a:rPr>
            </a:br>
            <a:br>
              <a:rPr lang="ru-RU" sz="3100" b="1" dirty="0">
                <a:latin typeface="Times New Roman"/>
                <a:ea typeface="Times New Roman"/>
              </a:rPr>
            </a:br>
            <a:br>
              <a:rPr lang="ru-RU" sz="3100" b="1" dirty="0">
                <a:latin typeface="Times New Roman"/>
                <a:ea typeface="Times New Roman"/>
              </a:rPr>
            </a:br>
            <a:r>
              <a:rPr lang="ru-RU" sz="3100" b="1" dirty="0">
                <a:latin typeface="Times New Roman"/>
                <a:ea typeface="Times New Roman"/>
              </a:rPr>
              <a:t>Поступление выпускников 11 класса  МБОУ «СОШ №1» г. Стерлитамак в 2023 г.</a:t>
            </a:r>
            <a:br>
              <a:rPr lang="ru-RU" sz="3100" dirty="0">
                <a:latin typeface="Times New Roman"/>
                <a:ea typeface="Times New Roman"/>
              </a:rPr>
            </a:br>
            <a:r>
              <a:rPr lang="ru-RU" sz="4800" dirty="0">
                <a:latin typeface="Times New Roman"/>
                <a:ea typeface="Times New Roman"/>
              </a:rPr>
              <a:t> </a:t>
            </a:r>
            <a:br>
              <a:rPr lang="ru-RU" sz="4800" dirty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35054"/>
              </p:ext>
            </p:extLst>
          </p:nvPr>
        </p:nvGraphicFramePr>
        <p:xfrm>
          <a:off x="250825" y="1839119"/>
          <a:ext cx="8642350" cy="4114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Ефимова Полина Андреевна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Кайбушева Азалия Айнуровна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Хамидуллина Диана Рустамовна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Алимгулова Назгуль Азатовна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Галина Азалия Айратовна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Кунафина Карина Марселевна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Петрова Юлия Андреевна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Пирожкова Дарья Павловна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Салимова Камилла Ильшатовна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Яковлева Арина Андреевна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Муродова Диана Еркинжоновна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медико- профилактическое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71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Поступление выпускников   11 класса  МБОУ «Лицей №8» г. Салават в 2023 г.</a:t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350829"/>
              </p:ext>
            </p:extLst>
          </p:nvPr>
        </p:nvGraphicFramePr>
        <p:xfrm>
          <a:off x="457200" y="2636913"/>
          <a:ext cx="8229600" cy="19308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1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Моторова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Дарья Павловна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511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16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Всего поступивших в ФГБОУ ВО БГМУ МЗ РФ:</a:t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0405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проект «Медицинский класс в уфимской школе» - </a:t>
            </a:r>
            <a:r>
              <a:rPr lang="ru-RU" b="1" dirty="0">
                <a:latin typeface="Times New Roman"/>
                <a:ea typeface="Times New Roman"/>
              </a:rPr>
              <a:t>66</a:t>
            </a: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предуниверсарии</a:t>
            </a:r>
            <a:r>
              <a:rPr lang="ru-RU" dirty="0">
                <a:latin typeface="Times New Roman"/>
                <a:ea typeface="Times New Roman"/>
              </a:rPr>
              <a:t> МАОУ БРГИ №1- </a:t>
            </a:r>
            <a:r>
              <a:rPr lang="ru-RU" b="1" dirty="0">
                <a:latin typeface="Times New Roman"/>
                <a:ea typeface="Times New Roman"/>
              </a:rPr>
              <a:t>13</a:t>
            </a: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предуниверсарий</a:t>
            </a:r>
            <a:r>
              <a:rPr lang="ru-RU" dirty="0">
                <a:latin typeface="Times New Roman"/>
                <a:ea typeface="Times New Roman"/>
              </a:rPr>
              <a:t> МАОУ «Лицей №1» г. Нефтекамск -</a:t>
            </a:r>
            <a:r>
              <a:rPr lang="ru-RU" b="1" dirty="0">
                <a:latin typeface="Times New Roman"/>
                <a:ea typeface="Times New Roman"/>
              </a:rPr>
              <a:t>5</a:t>
            </a: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предуниверсарий</a:t>
            </a:r>
            <a:r>
              <a:rPr lang="ru-RU" dirty="0">
                <a:latin typeface="Times New Roman"/>
                <a:ea typeface="Times New Roman"/>
              </a:rPr>
              <a:t>  МАОУ «Гимназия №1» г. Нефтекамск -</a:t>
            </a:r>
            <a:r>
              <a:rPr lang="ru-RU" b="1" dirty="0">
                <a:latin typeface="Times New Roman"/>
                <a:ea typeface="Times New Roman"/>
              </a:rPr>
              <a:t>1</a:t>
            </a: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предуниверсарий</a:t>
            </a:r>
            <a:r>
              <a:rPr lang="ru-RU" dirty="0">
                <a:latin typeface="Times New Roman"/>
                <a:ea typeface="Times New Roman"/>
              </a:rPr>
              <a:t> МБОУ  «Лицей  №8» г. Салават   - </a:t>
            </a:r>
            <a:r>
              <a:rPr lang="ru-RU" b="1" dirty="0">
                <a:latin typeface="Times New Roman"/>
                <a:ea typeface="Times New Roman"/>
              </a:rPr>
              <a:t>1</a:t>
            </a: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предуниверсарий</a:t>
            </a:r>
            <a:r>
              <a:rPr lang="ru-RU" dirty="0">
                <a:latin typeface="Times New Roman"/>
                <a:ea typeface="Times New Roman"/>
              </a:rPr>
              <a:t>  МАОУ «Лицей № 106 «Содружество»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    ( грант НОЦ)  - </a:t>
            </a:r>
            <a:r>
              <a:rPr lang="ru-RU" b="1" dirty="0">
                <a:latin typeface="Times New Roman"/>
                <a:ea typeface="Times New Roman"/>
              </a:rPr>
              <a:t>6</a:t>
            </a: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предуниверсарий</a:t>
            </a:r>
            <a:r>
              <a:rPr lang="ru-RU" dirty="0">
                <a:latin typeface="Times New Roman"/>
                <a:ea typeface="Times New Roman"/>
              </a:rPr>
              <a:t> МБОУ  «СОШ №1» г. Стерлитамак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    ( грант НОЦ) – </a:t>
            </a:r>
            <a:r>
              <a:rPr lang="ru-RU" b="1" dirty="0">
                <a:latin typeface="Times New Roman"/>
                <a:ea typeface="Times New Roman"/>
              </a:rPr>
              <a:t>11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                          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                           Всего 103 обучающихся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55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ч совет сентябрь\список побед 290923 коррекц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003"/>
            <a:ext cx="484870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DD2B36-C28D-9C75-6032-94416ACB38C1}"/>
              </a:ext>
            </a:extLst>
          </p:cNvPr>
          <p:cNvSpPr txBox="1"/>
          <p:nvPr/>
        </p:nvSpPr>
        <p:spPr>
          <a:xfrm>
            <a:off x="4848706" y="260648"/>
            <a:ext cx="36004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Победители и призеры Внутривузовской многопрофильной олимпиады по химии, биологии, физике «Призвание – Медицина» среди 10-11 классов образовательных учреждений, поступивших в ФГБОУ ВО БГМУ МЗ РФ в 2023 году  </a:t>
            </a:r>
          </a:p>
        </p:txBody>
      </p:sp>
    </p:spTree>
    <p:extLst>
      <p:ext uri="{BB962C8B-B14F-4D97-AF65-F5344CB8AC3E}">
        <p14:creationId xmlns:p14="http://schemas.microsoft.com/office/powerpoint/2010/main" val="301563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Поступление выпускников 11 класса МАОУ «Лицей № 106  «Содружество»  в 2023 году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78867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13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100" b="1" dirty="0"/>
            </a:br>
            <a:br>
              <a:rPr lang="ru-RU" sz="3100" b="1" dirty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Поступление выпускников 11 класса  МБОУ «Башкирская гимназия №158» в 2023 году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845151"/>
          <a:ext cx="8569324" cy="41757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0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Абдуллина Наиля Мустафаевна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Газиуллин Алишер Дмитриевич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Гизатуллин РусланИльгизович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Гималетдинов Эмиль Рамилевич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До Чьюнг Фук 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Егорова Аделя Николаевна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Закирова Аделина Азатовна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Ишматова Лейсан Марселевна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Камалеева Камила Азатовна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Мирсаев Максим Русланович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Мохова Арина Константиновна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Синицынв Вероника Викторовна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55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ru-RU" sz="3100" b="1" dirty="0">
                <a:latin typeface="Times New Roman"/>
                <a:ea typeface="Times New Roman"/>
              </a:rPr>
            </a:br>
            <a:br>
              <a:rPr lang="ru-RU" sz="3100" b="1" dirty="0">
                <a:latin typeface="Times New Roman"/>
                <a:ea typeface="Times New Roman"/>
              </a:rPr>
            </a:br>
            <a:br>
              <a:rPr lang="ru-RU" sz="3100" b="1" dirty="0">
                <a:latin typeface="Times New Roman"/>
                <a:ea typeface="Times New Roman"/>
              </a:rPr>
            </a:br>
            <a:r>
              <a:rPr lang="ru-RU" sz="3100" b="1" dirty="0">
                <a:latin typeface="Times New Roman"/>
                <a:ea typeface="Times New Roman"/>
              </a:rPr>
              <a:t>Поступление выпускников   11 класса  МАОУ </a:t>
            </a:r>
            <a:br>
              <a:rPr lang="ru-RU" sz="3100" b="1" dirty="0">
                <a:latin typeface="Times New Roman"/>
                <a:ea typeface="Times New Roman"/>
              </a:rPr>
            </a:br>
            <a:r>
              <a:rPr lang="ru-RU" sz="3100" b="1" dirty="0">
                <a:latin typeface="Times New Roman"/>
                <a:ea typeface="Times New Roman"/>
              </a:rPr>
              <a:t>«Лицей №42» в 2023 году</a:t>
            </a:r>
            <a:br>
              <a:rPr lang="ru-RU" sz="3100" dirty="0">
                <a:latin typeface="Times New Roman"/>
                <a:ea typeface="Times New Roman"/>
              </a:rPr>
            </a:br>
            <a:r>
              <a:rPr lang="ru-RU" sz="4800" dirty="0">
                <a:latin typeface="Times New Roman"/>
                <a:ea typeface="Times New Roman"/>
              </a:rPr>
              <a:t> </a:t>
            </a:r>
            <a:br>
              <a:rPr lang="ru-RU" sz="4800" dirty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535361"/>
              </p:ext>
            </p:extLst>
          </p:nvPr>
        </p:nvGraphicFramePr>
        <p:xfrm>
          <a:off x="250825" y="1687513"/>
          <a:ext cx="8642350" cy="4419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Ахметова Аделя Айратовна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Валиева Регина Вадимовна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стоматологический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Валиева Адиля Руслановна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Исхакова Аделия Артуровна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Князева Арина Владиславовна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Кочетова Татьяна Михайловна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Кудашев Булат Ильнурович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Матчина Дарья Владимировна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Нагиев Асим Джалалович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Первушина София Олеговна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Степанова Таисия Андреевна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Хамадьянова Камила Романовна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Чиркова Ирина Александровна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50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Поступление выпускников 11 класса МАОУ </a:t>
            </a:r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«Гимназия №115»  в 2023 году</a:t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377666"/>
              </p:ext>
            </p:extLst>
          </p:nvPr>
        </p:nvGraphicFramePr>
        <p:xfrm>
          <a:off x="250825" y="1700808"/>
          <a:ext cx="8569324" cy="38679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Аминова Алина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Рустемовна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Галина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Алия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Вадимовна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Зайнуллина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Азалия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Азатовна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Курманова Алина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Раулевна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Самсонова Анастасия Вячеславовна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Хамзина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Рената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Рафаэлевна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0030" marR="6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0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Поступление выпускников   11 класса  МАОУ «Лицей №46»   в 2023 году</a:t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674213"/>
              </p:ext>
            </p:extLst>
          </p:nvPr>
        </p:nvGraphicFramePr>
        <p:xfrm>
          <a:off x="251520" y="2492896"/>
          <a:ext cx="8642350" cy="2773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Маликова Дания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Мусаевна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Давитадзе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Давид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Гиявич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53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Поступление выпускников  11 класса  МБОУ «Лицей №5»   в 2023 году</a:t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307970"/>
              </p:ext>
            </p:extLst>
          </p:nvPr>
        </p:nvGraphicFramePr>
        <p:xfrm>
          <a:off x="250825" y="1340768"/>
          <a:ext cx="8642350" cy="5029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Давлетова Дарья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Ильдаровна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Мустафина Алина Альбертовна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Ахметшина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Рита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Рашитовна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целевое 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Кинзикеева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Римма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Айратовна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Степная Дарья Николаевна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медико- профилактическое дело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Цепилова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Мария Евгеньевна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педиатрия 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Ачувакова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Алина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Рустемовна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Котова Дарья Андреевна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Бакиева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Аделина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Рамилевна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целевое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07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017" y="300276"/>
            <a:ext cx="8229600" cy="850106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Поступление выпускников   11 класса  МАОУ «Гимназия №16»   в 2023 году</a:t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884845"/>
              </p:ext>
            </p:extLst>
          </p:nvPr>
        </p:nvGraphicFramePr>
        <p:xfrm>
          <a:off x="250825" y="1484784"/>
          <a:ext cx="8642350" cy="4959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Кораблева Дарья Романовна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стоматология 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Яковлева Карина Владимировна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стоматология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Абхаликов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Расул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Айратович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Тазетдинова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Вилада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Флоридовна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Худайдатов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Руслан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Мунирович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стоматология 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Карагузина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Карина Альфредовна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</a:txBody>
                  <a:tcPr marL="60542" marR="60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66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Поступление выпускников   11 класса  МАОУ «Центр образования №35  ГО г. Уфа РБ»   в 2023 году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08789" y="1268412"/>
          <a:ext cx="8326423" cy="51847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Фамилия, имя, отчество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ВУЗ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Факультет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  обучения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Шарифова Алагез Фазиль Кызы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медико- профилактическое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Хабибрахманова Сафия Илшатовна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Фахретдинов Юсуф Ирекович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медико- профилактическое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Амеленко Алена Александровна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стоматологический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стоматология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Сафаров Каюм Дамирович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медико-профилактический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коммерция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Сайфуллина Диана Айратовна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лечебное дело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Голуб Мария Александровна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Бакирова Алия Айдаровна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Султаншина Юлия Васимовна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педиатрический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педиатрия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Михайлова Полина Андреевна 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Алексеева Валерия Антоновна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медико-профилактический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медико- профилактическое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Тюренкова Екатерина Максимовна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Бурчина Августина Антоновна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Хабибуллина Милана Руслановна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фармацевтический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фармация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Ахметгареева Алина Ринатовна</a:t>
                      </a: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Башкирский государственный медицинский уни медицинский университет (БГМУ)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лечебное дело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29" marR="58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717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2047</Words>
  <Application>Microsoft Office PowerPoint</Application>
  <PresentationFormat>Экран (4:3)</PresentationFormat>
  <Paragraphs>905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Поступление выпускников 11 класса МАОУ «Лицей № 106  «Содружество»  в 2023 году </vt:lpstr>
      <vt:lpstr>  Поступление выпускников 11 класса  МБОУ «Башкирская гимназия №158» в 2023 году   </vt:lpstr>
      <vt:lpstr>   Поступление выпускников   11 класса  МАОУ  «Лицей №42» в 2023 году   </vt:lpstr>
      <vt:lpstr> Поступление выпускников 11 класса МАОУ  «Гимназия №115»  в 2023 году </vt:lpstr>
      <vt:lpstr> Поступление выпускников   11 класса  МАОУ «Лицей №46»   в 2023 году </vt:lpstr>
      <vt:lpstr> Поступление выпускников  11 класса  МБОУ «Лицей №5»   в 2023 году </vt:lpstr>
      <vt:lpstr> Поступление выпускников   11 класса  МАОУ «Гимназия №16»   в 2023 году </vt:lpstr>
      <vt:lpstr>Поступление выпускников   11 класса  МАОУ «Центр образования №35  ГО г. Уфа РБ»   в 2023 году</vt:lpstr>
      <vt:lpstr> Поступление выпускников  11 класса  МАОУ «Лицей №123»   в 2023 году </vt:lpstr>
      <vt:lpstr> Поступление выпускников 11 класса  МАОУ «Башкирская гимназия интернат №1 им. Р.Гарипова»   в 2023 году </vt:lpstr>
      <vt:lpstr>Поступление выпускников 11 класса   МАОУ «Гимназия №1» г. Нефтекамск  в 2023 году </vt:lpstr>
      <vt:lpstr>   Поступление выпускников 11 класса  МАОУ «Лицей №1» г.Нефтекамск в 2023 г.   </vt:lpstr>
      <vt:lpstr>   Поступление выпускников 11 класса  МБОУ «СОШ №1» г. Стерлитамак в 2023 г.   </vt:lpstr>
      <vt:lpstr> Поступление выпускников   11 класса  МБОУ «Лицей №8» г. Салават в 2023 г. </vt:lpstr>
      <vt:lpstr>Всего поступивших в ФГБОУ ВО БГМУ МЗ РФ: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user-bgmu</dc:creator>
  <cp:lastModifiedBy>Олег Артурович Малиевский</cp:lastModifiedBy>
  <cp:revision>22</cp:revision>
  <dcterms:created xsi:type="dcterms:W3CDTF">2023-09-29T04:40:34Z</dcterms:created>
  <dcterms:modified xsi:type="dcterms:W3CDTF">2024-11-07T19:24:02Z</dcterms:modified>
</cp:coreProperties>
</file>