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9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600200"/>
            <a:ext cx="8856984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6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Анализ обучающихся из школ  проекта «Медицинский класс в Уфимской школе» и </a:t>
            </a:r>
            <a:r>
              <a:rPr lang="ru-RU" sz="3600" b="1" dirty="0" err="1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предуниверсариев</a:t>
            </a:r>
            <a:r>
              <a:rPr lang="ru-RU" sz="36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, поступивших в БГМУ в 2023 году </a:t>
            </a:r>
          </a:p>
          <a:p>
            <a:pPr marL="0" indent="0" algn="just">
              <a:buNone/>
            </a:pPr>
            <a:endParaRPr lang="ru-RU" sz="3600" b="1" dirty="0">
              <a:solidFill>
                <a:prstClr val="black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3600" b="1" dirty="0">
              <a:solidFill>
                <a:prstClr val="black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36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                    </a:t>
            </a:r>
            <a:r>
              <a:rPr lang="ru-RU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профессор А.Ф. </a:t>
            </a:r>
            <a:r>
              <a:rPr lang="ru-RU" b="1" dirty="0" err="1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Каюмова</a:t>
            </a:r>
            <a:endParaRPr lang="ru-RU" b="1" dirty="0">
              <a:solidFill>
                <a:prstClr val="black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48366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Autofit/>
          </a:bodyPr>
          <a:lstStyle/>
          <a:p>
            <a:br>
              <a:rPr lang="ru-RU" sz="2800" b="1" dirty="0">
                <a:latin typeface="Times New Roman"/>
                <a:ea typeface="Times New Roman"/>
              </a:rPr>
            </a:br>
            <a:r>
              <a:rPr lang="ru-RU" sz="2800" b="1" dirty="0">
                <a:latin typeface="Times New Roman"/>
                <a:ea typeface="Times New Roman"/>
              </a:rPr>
              <a:t>Поступление выпускников  11 класса  МАОУ «Лицей №123»   в 2023 году</a:t>
            </a:r>
            <a:br>
              <a:rPr lang="ru-RU" sz="2800" dirty="0">
                <a:latin typeface="Times New Roman"/>
                <a:ea typeface="Times New Roman"/>
              </a:rPr>
            </a:b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965519"/>
              </p:ext>
            </p:extLst>
          </p:nvPr>
        </p:nvGraphicFramePr>
        <p:xfrm>
          <a:off x="250825" y="2204864"/>
          <a:ext cx="8713788" cy="3130664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781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73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44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832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20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83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361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№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042" marR="61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Фамилия, имя, отчество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042" marR="61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ВУЗ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042" marR="61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</a:rPr>
                        <a:t>Факультет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1042" marR="61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</a:rPr>
                        <a:t>Специальность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042" marR="61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</a:rPr>
                        <a:t>Система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</a:rPr>
                        <a:t>  обучения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042" marR="610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84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1042" marR="610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</a:rPr>
                        <a:t>Багаутдинова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</a:rPr>
                        <a:t>Аделя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</a:rPr>
                        <a:t>Фанисовна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042" marR="610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Башкирский государственный медицинский университет (БГМУ)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042" marR="610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лечебный</a:t>
                      </a:r>
                    </a:p>
                  </a:txBody>
                  <a:tcPr marL="61042" marR="610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лечебное дело</a:t>
                      </a:r>
                    </a:p>
                  </a:txBody>
                  <a:tcPr marL="61042" marR="610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целевое</a:t>
                      </a:r>
                    </a:p>
                  </a:txBody>
                  <a:tcPr marL="61042" marR="610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84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1042" marR="610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</a:rPr>
                        <a:t>Кашапова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 Камилла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</a:rPr>
                        <a:t>Айратовна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042" marR="610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Башкирский государственный медицинский университет (БГМУ)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042" marR="610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лечебный</a:t>
                      </a:r>
                    </a:p>
                  </a:txBody>
                  <a:tcPr marL="61042" marR="610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лечебное дело</a:t>
                      </a:r>
                    </a:p>
                  </a:txBody>
                  <a:tcPr marL="61042" marR="610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бюджет</a:t>
                      </a:r>
                    </a:p>
                  </a:txBody>
                  <a:tcPr marL="61042" marR="610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55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1042" marR="610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</a:rPr>
                        <a:t>Юзманова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 Анастасия Владимировна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1042" marR="610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Башкирский государственный медицинский университет (БГМУ)</a:t>
                      </a:r>
                    </a:p>
                  </a:txBody>
                  <a:tcPr marL="61042" marR="610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лечебный</a:t>
                      </a:r>
                    </a:p>
                  </a:txBody>
                  <a:tcPr marL="61042" marR="610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лечебное дело</a:t>
                      </a:r>
                    </a:p>
                  </a:txBody>
                  <a:tcPr marL="61042" marR="610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бюджет</a:t>
                      </a:r>
                    </a:p>
                  </a:txBody>
                  <a:tcPr marL="61042" marR="610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68920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08112"/>
          </a:xfrm>
        </p:spPr>
        <p:txBody>
          <a:bodyPr>
            <a:noAutofit/>
          </a:bodyPr>
          <a:lstStyle/>
          <a:p>
            <a:br>
              <a:rPr lang="ru-RU" sz="2400" b="1" dirty="0">
                <a:latin typeface="Times New Roman"/>
                <a:ea typeface="Times New Roman"/>
              </a:rPr>
            </a:br>
            <a:r>
              <a:rPr lang="ru-RU" sz="2400" b="1" dirty="0">
                <a:latin typeface="Times New Roman"/>
                <a:ea typeface="Times New Roman"/>
              </a:rPr>
              <a:t>Поступление выпускников 11 класса  МАОУ «Башкирская гимназия интернат №1 им. </a:t>
            </a:r>
            <a:r>
              <a:rPr lang="ru-RU" sz="2400" b="1" dirty="0" err="1">
                <a:latin typeface="Times New Roman"/>
                <a:ea typeface="Times New Roman"/>
              </a:rPr>
              <a:t>Р.Гарипова</a:t>
            </a:r>
            <a:r>
              <a:rPr lang="ru-RU" sz="2400" b="1" dirty="0">
                <a:latin typeface="Times New Roman"/>
                <a:ea typeface="Times New Roman"/>
              </a:rPr>
              <a:t>»  </a:t>
            </a:r>
            <a:br>
              <a:rPr lang="ru-RU" sz="2400" b="1" dirty="0">
                <a:latin typeface="Times New Roman"/>
                <a:ea typeface="Times New Roman"/>
              </a:rPr>
            </a:br>
            <a:r>
              <a:rPr lang="ru-RU" sz="2400" b="1" dirty="0">
                <a:latin typeface="Times New Roman"/>
                <a:ea typeface="Times New Roman"/>
              </a:rPr>
              <a:t>в 2023 году</a:t>
            </a:r>
            <a:br>
              <a:rPr lang="ru-RU" sz="2400" dirty="0">
                <a:latin typeface="Times New Roman"/>
                <a:ea typeface="Times New Roman"/>
              </a:rPr>
            </a:b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250825" y="1386681"/>
          <a:ext cx="8642350" cy="487680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759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0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641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94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22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054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439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№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Фамилия, имя, отчество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ВУЗ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Факультет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Специальность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Система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  обучения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28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Шамсутдинова азалия Минимуратовна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Башкирский государственный медицинский университет (БГМУ)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лечебный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лечебное дело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бюджет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8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Ишкильдина Раушания Рустэмовна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Башкирский государственный медицинский университет (БГМУ)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педиатрический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педиатрия 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бюджет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59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Тимербулатов Рафаэль Рауфович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Башкирский государственный медицинский университет (БГМУ)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стоматологический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стоматология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коммерция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28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Шагисултанова Камилла Ильфатовна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Башкирский государственный медицинский университет (БГМУ)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стоматологический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стоматология 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бюджет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59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Мустафина Лейсан Аликовна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Башкирский государственный медицинский университет (БГМУ)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лечебный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лечебное дело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бюджет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59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Хасанова Сулпан Азаматовна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Башкирский государственный медицинский университет (БГМУ)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лечебный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лечебное дело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бюджет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59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Хисматуллина Регина Раисовна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Башкирский государственный медицинский университет (БГМУ)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лечебный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лечебное дело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Бюджет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59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8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Зуфаров Ислам Альбертович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Башкирский государственный медицинский университет (БГМУ)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лечебный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лечебное дело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Бюджет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59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9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Кудашева Фидалия Ражаповна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Башкирский государственный медицинский университет (БГМУ)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лечебный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лечебное дело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Бюджет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59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Абдуллина Гульсум Надировна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Башкирский государственный медицинский университет (БГМУ)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лечебный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лечебное дело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бюджет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28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11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Абдрахимова Аделина Альбертовна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Башкирский государственный медицинский университет (БГМУ)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лечебный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лечебное дело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бюджет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39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12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Абсалямова Зарина Денисовна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Башкирский государственный медицинский университет (БГМУ)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медико-профилактический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медико- профилактическое дело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бюджет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439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13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Атнагулов Рамазан Наратович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Башкирский государственный медицинский университет (БГМУ)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медико-профилактический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медико- профилактическое дело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бюджет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92855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>
                <a:latin typeface="Times New Roman"/>
                <a:ea typeface="Times New Roman"/>
              </a:rPr>
              <a:t>Поступление выпускников 11 класса  </a:t>
            </a:r>
            <a:br>
              <a:rPr lang="ru-RU" sz="2400" b="1" dirty="0">
                <a:latin typeface="Times New Roman"/>
                <a:ea typeface="Times New Roman"/>
              </a:rPr>
            </a:br>
            <a:r>
              <a:rPr lang="ru-RU" sz="2400" b="1" dirty="0">
                <a:latin typeface="Times New Roman"/>
                <a:ea typeface="Times New Roman"/>
              </a:rPr>
              <a:t>МАОУ «Гимназия №1» г. Нефтекамск  в 2023 году</a:t>
            </a:r>
            <a:br>
              <a:rPr lang="ru-RU" sz="2400" dirty="0">
                <a:latin typeface="Times New Roman"/>
                <a:ea typeface="Times New Roman"/>
              </a:rPr>
            </a:b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5066076"/>
              </p:ext>
            </p:extLst>
          </p:nvPr>
        </p:nvGraphicFramePr>
        <p:xfrm>
          <a:off x="457200" y="2204865"/>
          <a:ext cx="8229600" cy="1595615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627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0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464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96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54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51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640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№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650" marR="576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Фамилия, имя, отчество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650" marR="576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ВУЗ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650" marR="576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Факультет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57650" marR="576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Специальность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650" marR="576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Система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  обучения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650" marR="576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18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57650" marR="57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</a:rPr>
                        <a:t>Фаррахова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 Гузель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</a:rPr>
                        <a:t>Радиковна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650" marR="57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Башкирский государственный медицинский университет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650" marR="57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лечебный </a:t>
                      </a:r>
                    </a:p>
                  </a:txBody>
                  <a:tcPr marL="57650" marR="57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лечебное дело</a:t>
                      </a:r>
                    </a:p>
                  </a:txBody>
                  <a:tcPr marL="57650" marR="57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бюджет</a:t>
                      </a:r>
                    </a:p>
                  </a:txBody>
                  <a:tcPr marL="57650" marR="57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6015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br>
              <a:rPr lang="ru-RU" sz="3100" b="1" dirty="0">
                <a:latin typeface="Times New Roman"/>
                <a:ea typeface="Times New Roman"/>
              </a:rPr>
            </a:br>
            <a:br>
              <a:rPr lang="ru-RU" sz="3100" b="1" dirty="0">
                <a:latin typeface="Times New Roman"/>
                <a:ea typeface="Times New Roman"/>
              </a:rPr>
            </a:br>
            <a:br>
              <a:rPr lang="ru-RU" sz="3100" b="1" dirty="0">
                <a:latin typeface="Times New Roman"/>
                <a:ea typeface="Times New Roman"/>
              </a:rPr>
            </a:br>
            <a:r>
              <a:rPr lang="ru-RU" sz="3100" b="1" dirty="0">
                <a:latin typeface="Times New Roman"/>
                <a:ea typeface="Times New Roman"/>
              </a:rPr>
              <a:t>Поступление выпускников 11 класса  МАОУ «Лицей №1» </a:t>
            </a:r>
            <a:r>
              <a:rPr lang="ru-RU" sz="3100" b="1" dirty="0" err="1">
                <a:latin typeface="Times New Roman"/>
                <a:ea typeface="Times New Roman"/>
              </a:rPr>
              <a:t>г.Нефтекамск</a:t>
            </a:r>
            <a:r>
              <a:rPr lang="ru-RU" sz="3100" b="1" dirty="0">
                <a:latin typeface="Times New Roman"/>
                <a:ea typeface="Times New Roman"/>
              </a:rPr>
              <a:t> в 2023 г.</a:t>
            </a:r>
            <a:br>
              <a:rPr lang="ru-RU" sz="3100" dirty="0">
                <a:latin typeface="Times New Roman"/>
                <a:ea typeface="Times New Roman"/>
              </a:rPr>
            </a:br>
            <a:r>
              <a:rPr lang="ru-RU" sz="4800" dirty="0">
                <a:latin typeface="Times New Roman"/>
                <a:ea typeface="Times New Roman"/>
              </a:rPr>
              <a:t> </a:t>
            </a:r>
            <a:br>
              <a:rPr lang="ru-RU" sz="4800" dirty="0">
                <a:latin typeface="Times New Roman"/>
                <a:ea typeface="Times New Roman"/>
              </a:rPr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4655356"/>
              </p:ext>
            </p:extLst>
          </p:nvPr>
        </p:nvGraphicFramePr>
        <p:xfrm>
          <a:off x="457200" y="1844825"/>
          <a:ext cx="8229600" cy="420624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627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0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38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53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51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40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№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650" marR="576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Фамилия, имя, отчество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650" marR="576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ВУЗ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650" marR="576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Факультет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57650" marR="576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</a:rPr>
                        <a:t>Специальность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650" marR="576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</a:rPr>
                        <a:t>Система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</a:rPr>
                        <a:t>  обучения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650" marR="576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1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57650" marR="576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Марданова Дарина Раилевна</a:t>
                      </a:r>
                    </a:p>
                  </a:txBody>
                  <a:tcPr marL="57650" marR="576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Башкирский государственный медицинский университет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650" marR="576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лечебный</a:t>
                      </a:r>
                    </a:p>
                  </a:txBody>
                  <a:tcPr marL="57650" marR="576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лечебное дело</a:t>
                      </a:r>
                    </a:p>
                  </a:txBody>
                  <a:tcPr marL="57650" marR="576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целевое</a:t>
                      </a:r>
                    </a:p>
                  </a:txBody>
                  <a:tcPr marL="57650" marR="576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91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57650" marR="576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Набиева Камилла Маратовна</a:t>
                      </a:r>
                    </a:p>
                  </a:txBody>
                  <a:tcPr marL="57650" marR="576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Башкирский государственный медицинский университет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650" marR="576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лечебный</a:t>
                      </a:r>
                    </a:p>
                  </a:txBody>
                  <a:tcPr marL="57650" marR="576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лечебное дело</a:t>
                      </a:r>
                    </a:p>
                  </a:txBody>
                  <a:tcPr marL="57650" marR="576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бюджет </a:t>
                      </a:r>
                    </a:p>
                  </a:txBody>
                  <a:tcPr marL="57650" marR="576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91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57650" marR="576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Габдуллин Марат Забирович</a:t>
                      </a:r>
                    </a:p>
                  </a:txBody>
                  <a:tcPr marL="57650" marR="576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Башкирский государственный медицинский университет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650" marR="576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стоматология</a:t>
                      </a:r>
                    </a:p>
                  </a:txBody>
                  <a:tcPr marL="57650" marR="576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стоматология</a:t>
                      </a:r>
                    </a:p>
                  </a:txBody>
                  <a:tcPr marL="57650" marR="576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коммерция </a:t>
                      </a:r>
                    </a:p>
                  </a:txBody>
                  <a:tcPr marL="57650" marR="576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18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57650" marR="57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</a:rPr>
                        <a:t>Вшивкова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 Ксения Сергеевна</a:t>
                      </a:r>
                    </a:p>
                  </a:txBody>
                  <a:tcPr marL="57650" marR="57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Башкирский государственный медицинский университет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650" marR="57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стоматология</a:t>
                      </a:r>
                    </a:p>
                  </a:txBody>
                  <a:tcPr marL="57650" marR="57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стоматология</a:t>
                      </a:r>
                    </a:p>
                  </a:txBody>
                  <a:tcPr marL="57650" marR="57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целевое</a:t>
                      </a:r>
                    </a:p>
                  </a:txBody>
                  <a:tcPr marL="57650" marR="57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18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57650" marR="57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Низамов Рустам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</a:rPr>
                        <a:t>Азаматович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650" marR="57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Башкирский государственный медицинский университет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650" marR="57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лечебный </a:t>
                      </a:r>
                    </a:p>
                  </a:txBody>
                  <a:tcPr marL="57650" marR="57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лечебное дело </a:t>
                      </a:r>
                    </a:p>
                  </a:txBody>
                  <a:tcPr marL="57650" marR="57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бюджет</a:t>
                      </a:r>
                    </a:p>
                  </a:txBody>
                  <a:tcPr marL="57650" marR="57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33763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br>
              <a:rPr lang="ru-RU" sz="3100" b="1" dirty="0">
                <a:latin typeface="Times New Roman"/>
                <a:ea typeface="Times New Roman"/>
              </a:rPr>
            </a:br>
            <a:br>
              <a:rPr lang="ru-RU" sz="3100" b="1" dirty="0">
                <a:latin typeface="Times New Roman"/>
                <a:ea typeface="Times New Roman"/>
              </a:rPr>
            </a:br>
            <a:br>
              <a:rPr lang="ru-RU" sz="3100" b="1" dirty="0">
                <a:latin typeface="Times New Roman"/>
                <a:ea typeface="Times New Roman"/>
              </a:rPr>
            </a:br>
            <a:r>
              <a:rPr lang="ru-RU" sz="3100" b="1" dirty="0">
                <a:latin typeface="Times New Roman"/>
                <a:ea typeface="Times New Roman"/>
              </a:rPr>
              <a:t>Поступление выпускников 11 класса  МБОУ «СОШ №1» г. Стерлитамак в 2023 г.</a:t>
            </a:r>
            <a:br>
              <a:rPr lang="ru-RU" sz="3100" dirty="0">
                <a:latin typeface="Times New Roman"/>
                <a:ea typeface="Times New Roman"/>
              </a:rPr>
            </a:br>
            <a:r>
              <a:rPr lang="ru-RU" sz="4800" dirty="0">
                <a:latin typeface="Times New Roman"/>
                <a:ea typeface="Times New Roman"/>
              </a:rPr>
              <a:t> </a:t>
            </a:r>
            <a:br>
              <a:rPr lang="ru-RU" sz="4800" dirty="0">
                <a:latin typeface="Times New Roman"/>
                <a:ea typeface="Times New Roman"/>
              </a:rPr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535054"/>
              </p:ext>
            </p:extLst>
          </p:nvPr>
        </p:nvGraphicFramePr>
        <p:xfrm>
          <a:off x="250825" y="1839119"/>
          <a:ext cx="8642350" cy="411480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759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0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641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94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22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054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439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№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Фамилия, имя, отчество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ВУЗ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Факультет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Специальность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Система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  обучения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9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Ефимова Полина Андреевна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Башкирский государственный медицинский университет (БГМУ)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лечебный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лечебное дело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целевое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59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Кайбушева Азалия Айнуровна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Башкирский государственный медицинский университет (БГМУ)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лечебный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лечебное дело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целевое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59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Хамидуллина Диана Рустамовна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Башкирский государственный медицинский университет (БГМУ)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педиатрический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педиатрия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целевое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59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Алимгулова Назгуль Азатовна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Башкирский государственный медицинский университет (БГМУ)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лечебный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лечебное дело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бюджет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28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Галина Азалия Айратовна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Башкирский государственный медицинский университет (БГМУ)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лечебный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лечебное дело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целевое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59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Кунафина Карина Марселевна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Башкирский государственный медицинский университет (БГМУ)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педиатрический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педиатрия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целевое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28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Петрова Юлия Андреевна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Башкирский государственный медицинский университет (БГМУ)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педиатрический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педиатрия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бюджет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28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8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Пирожкова Дарья Павловна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Башкирский государственный медицинский университет (БГМУ)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педиатрический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педиатрия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целевое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28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9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Салимова Камилла Ильшатовна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Башкирский государственный медицинский университет (БГМУ)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лечебный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лечебное дело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целевое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28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Яковлева Арина Андреевна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Башкирский государственный медицинский университет (БГМУ)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лечебный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лечебное дело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бюджет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39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11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Муродова Диана Еркинжоновна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Башкирский государственный медицинский университет (БГМУ)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медико-профилактический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медико- профилактическое дело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бюджет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47139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Autofit/>
          </a:bodyPr>
          <a:lstStyle/>
          <a:p>
            <a:br>
              <a:rPr lang="ru-RU" sz="2800" b="1" dirty="0">
                <a:latin typeface="Times New Roman"/>
                <a:ea typeface="Times New Roman"/>
              </a:rPr>
            </a:br>
            <a:r>
              <a:rPr lang="ru-RU" sz="2800" b="1" dirty="0">
                <a:latin typeface="Times New Roman"/>
                <a:ea typeface="Times New Roman"/>
              </a:rPr>
              <a:t>Поступление выпускников   11 класса  МБОУ «Лицей №8» г. Салават в 2023 г.</a:t>
            </a:r>
            <a:br>
              <a:rPr lang="ru-RU" sz="2800" dirty="0">
                <a:latin typeface="Times New Roman"/>
                <a:ea typeface="Times New Roman"/>
              </a:rPr>
            </a:b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4350829"/>
              </p:ext>
            </p:extLst>
          </p:nvPr>
        </p:nvGraphicFramePr>
        <p:xfrm>
          <a:off x="457200" y="2636913"/>
          <a:ext cx="8229600" cy="1930895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627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0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218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84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640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№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650" marR="576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Фамилия, имя, отчество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650" marR="576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ВУЗ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650" marR="576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Факультет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57650" marR="576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Специальность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650" marR="576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Система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  обучения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650" marR="576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18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57650" marR="57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/>
                          <a:ea typeface="Times New Roman"/>
                        </a:rPr>
                        <a:t>Моторова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 Дарья Павловна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650" marR="57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Башкирский государственный медицинский университет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7650" marR="57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лечебный</a:t>
                      </a:r>
                    </a:p>
                  </a:txBody>
                  <a:tcPr marL="57650" marR="57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лечебное дело</a:t>
                      </a:r>
                    </a:p>
                  </a:txBody>
                  <a:tcPr marL="57650" marR="57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целевое</a:t>
                      </a:r>
                    </a:p>
                  </a:txBody>
                  <a:tcPr marL="57650" marR="576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57200" y="35115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48160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ru-RU" sz="2800" b="1" dirty="0">
                <a:latin typeface="Times New Roman"/>
                <a:ea typeface="Times New Roman"/>
              </a:rPr>
              <a:t>Всего поступивших в ФГБОУ ВО БГМУ МЗ РФ:</a:t>
            </a:r>
            <a:br>
              <a:rPr lang="ru-RU" sz="2800" dirty="0">
                <a:latin typeface="Times New Roman"/>
                <a:ea typeface="Times New Roman"/>
              </a:rPr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12776"/>
            <a:ext cx="8568952" cy="5040560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проект «Медицинский класс в уфимской школе» - </a:t>
            </a:r>
            <a:r>
              <a:rPr lang="ru-RU" b="1" dirty="0">
                <a:latin typeface="Times New Roman"/>
                <a:ea typeface="Times New Roman"/>
              </a:rPr>
              <a:t>66</a:t>
            </a:r>
          </a:p>
          <a:p>
            <a:pPr>
              <a:spcAft>
                <a:spcPts val="0"/>
              </a:spcAft>
            </a:pPr>
            <a:r>
              <a:rPr lang="ru-RU" dirty="0" err="1">
                <a:latin typeface="Times New Roman"/>
                <a:ea typeface="Times New Roman"/>
              </a:rPr>
              <a:t>предуниверсарии</a:t>
            </a:r>
            <a:r>
              <a:rPr lang="ru-RU" dirty="0">
                <a:latin typeface="Times New Roman"/>
                <a:ea typeface="Times New Roman"/>
              </a:rPr>
              <a:t> МАОУ БРГИ №1- </a:t>
            </a:r>
            <a:r>
              <a:rPr lang="ru-RU" b="1" dirty="0">
                <a:latin typeface="Times New Roman"/>
                <a:ea typeface="Times New Roman"/>
              </a:rPr>
              <a:t>13</a:t>
            </a:r>
          </a:p>
          <a:p>
            <a:pPr>
              <a:spcAft>
                <a:spcPts val="0"/>
              </a:spcAft>
            </a:pPr>
            <a:r>
              <a:rPr lang="ru-RU" dirty="0" err="1">
                <a:latin typeface="Times New Roman"/>
                <a:ea typeface="Times New Roman"/>
              </a:rPr>
              <a:t>предуниверсарий</a:t>
            </a:r>
            <a:r>
              <a:rPr lang="ru-RU" dirty="0">
                <a:latin typeface="Times New Roman"/>
                <a:ea typeface="Times New Roman"/>
              </a:rPr>
              <a:t> МАОУ «Лицей №1» г. Нефтекамск -</a:t>
            </a:r>
            <a:r>
              <a:rPr lang="ru-RU" b="1" dirty="0">
                <a:latin typeface="Times New Roman"/>
                <a:ea typeface="Times New Roman"/>
              </a:rPr>
              <a:t>5</a:t>
            </a:r>
          </a:p>
          <a:p>
            <a:pPr>
              <a:spcAft>
                <a:spcPts val="0"/>
              </a:spcAft>
            </a:pPr>
            <a:r>
              <a:rPr lang="ru-RU" dirty="0" err="1">
                <a:latin typeface="Times New Roman"/>
                <a:ea typeface="Times New Roman"/>
              </a:rPr>
              <a:t>предуниверсарий</a:t>
            </a:r>
            <a:r>
              <a:rPr lang="ru-RU" dirty="0">
                <a:latin typeface="Times New Roman"/>
                <a:ea typeface="Times New Roman"/>
              </a:rPr>
              <a:t>  МАОУ «Гимназия №1» г. Нефтекамск -</a:t>
            </a:r>
            <a:r>
              <a:rPr lang="ru-RU" b="1" dirty="0">
                <a:latin typeface="Times New Roman"/>
                <a:ea typeface="Times New Roman"/>
              </a:rPr>
              <a:t>1</a:t>
            </a:r>
          </a:p>
          <a:p>
            <a:pPr>
              <a:spcAft>
                <a:spcPts val="0"/>
              </a:spcAft>
            </a:pPr>
            <a:r>
              <a:rPr lang="ru-RU" dirty="0" err="1">
                <a:latin typeface="Times New Roman"/>
                <a:ea typeface="Times New Roman"/>
              </a:rPr>
              <a:t>предуниверсарий</a:t>
            </a:r>
            <a:r>
              <a:rPr lang="ru-RU" dirty="0">
                <a:latin typeface="Times New Roman"/>
                <a:ea typeface="Times New Roman"/>
              </a:rPr>
              <a:t> МБОУ  «Лицей  №8» г. Салават   - </a:t>
            </a:r>
            <a:r>
              <a:rPr lang="ru-RU" b="1" dirty="0">
                <a:latin typeface="Times New Roman"/>
                <a:ea typeface="Times New Roman"/>
              </a:rPr>
              <a:t>1</a:t>
            </a:r>
          </a:p>
          <a:p>
            <a:pPr>
              <a:spcAft>
                <a:spcPts val="0"/>
              </a:spcAft>
            </a:pPr>
            <a:r>
              <a:rPr lang="ru-RU" dirty="0" err="1">
                <a:latin typeface="Times New Roman"/>
                <a:ea typeface="Times New Roman"/>
              </a:rPr>
              <a:t>предуниверсарий</a:t>
            </a:r>
            <a:r>
              <a:rPr lang="ru-RU" dirty="0">
                <a:latin typeface="Times New Roman"/>
                <a:ea typeface="Times New Roman"/>
              </a:rPr>
              <a:t>  МАОУ «Лицей № 106 «Содружество»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dirty="0">
                <a:latin typeface="Times New Roman"/>
                <a:ea typeface="Times New Roman"/>
              </a:rPr>
              <a:t>    ( грант НОЦ)  - </a:t>
            </a:r>
            <a:r>
              <a:rPr lang="ru-RU" b="1" dirty="0">
                <a:latin typeface="Times New Roman"/>
                <a:ea typeface="Times New Roman"/>
              </a:rPr>
              <a:t>6</a:t>
            </a:r>
          </a:p>
          <a:p>
            <a:pPr>
              <a:spcAft>
                <a:spcPts val="0"/>
              </a:spcAft>
            </a:pPr>
            <a:r>
              <a:rPr lang="ru-RU" dirty="0" err="1">
                <a:latin typeface="Times New Roman"/>
                <a:ea typeface="Times New Roman"/>
              </a:rPr>
              <a:t>предуниверсарий</a:t>
            </a:r>
            <a:r>
              <a:rPr lang="ru-RU" dirty="0">
                <a:latin typeface="Times New Roman"/>
                <a:ea typeface="Times New Roman"/>
              </a:rPr>
              <a:t> МБОУ  «СОШ №1» г. Стерлитамак 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dirty="0">
                <a:latin typeface="Times New Roman"/>
                <a:ea typeface="Times New Roman"/>
              </a:rPr>
              <a:t>    ( грант НОЦ) – </a:t>
            </a:r>
            <a:r>
              <a:rPr lang="ru-RU" b="1" dirty="0">
                <a:latin typeface="Times New Roman"/>
                <a:ea typeface="Times New Roman"/>
              </a:rPr>
              <a:t>11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b="1" dirty="0">
                <a:latin typeface="Times New Roman"/>
                <a:ea typeface="Times New Roman"/>
              </a:rPr>
              <a:t>                                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b="1" dirty="0">
                <a:latin typeface="Times New Roman"/>
                <a:ea typeface="Times New Roman"/>
              </a:rPr>
              <a:t>                           Всего 103 обучающихся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dirty="0">
                <a:latin typeface="Times New Roman"/>
                <a:ea typeface="Times New Roman"/>
              </a:rPr>
              <a:t> 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85558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Уч совет сентябрь\список побед 290923 коррекция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5003"/>
            <a:ext cx="4848706" cy="6741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ADD2B36-C28D-9C75-6032-94416ACB38C1}"/>
              </a:ext>
            </a:extLst>
          </p:cNvPr>
          <p:cNvSpPr txBox="1"/>
          <p:nvPr/>
        </p:nvSpPr>
        <p:spPr>
          <a:xfrm>
            <a:off x="4848706" y="260648"/>
            <a:ext cx="3600400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just">
              <a:buNone/>
            </a:pPr>
            <a:r>
              <a:rPr lang="ru-RU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Победители и призеры Внутривузовской многопрофильной олимпиады по химии, биологии, физике «Призвание – Медицина» среди 10-11 классов образовательных учреждений, поступивших в ФГБОУ ВО БГМУ МЗ РФ в 2023 году  </a:t>
            </a:r>
          </a:p>
        </p:txBody>
      </p:sp>
    </p:spTree>
    <p:extLst>
      <p:ext uri="{BB962C8B-B14F-4D97-AF65-F5344CB8AC3E}">
        <p14:creationId xmlns:p14="http://schemas.microsoft.com/office/powerpoint/2010/main" val="3015636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Поступление выпускников 11 класса МАОУ «Лицей № 106  «Содружество»  в 2023 году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276872"/>
            <a:ext cx="8788672" cy="2880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00135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ru-RU" sz="3100" b="1" dirty="0"/>
            </a:br>
            <a:br>
              <a:rPr lang="ru-RU" sz="3100" b="1" dirty="0"/>
            </a:b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Поступление выпускников 11 класса  МБОУ «Башкирская гимназия №158» в 2023 году</a:t>
            </a:r>
            <a:br>
              <a:rPr lang="ru-RU" sz="3100" dirty="0">
                <a:latin typeface="Times New Roman" pitchFamily="18" charset="0"/>
                <a:cs typeface="Times New Roman" pitchFamily="18" charset="0"/>
              </a:rPr>
            </a:br>
            <a:r>
              <a:rPr lang="ru-RU" b="1" dirty="0"/>
              <a:t> 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323850" y="1845151"/>
          <a:ext cx="8569324" cy="417576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735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24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432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53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21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250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402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№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030" marR="600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Фамилия, имя, отчество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030" marR="600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ВУЗ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030" marR="600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Факультет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030" marR="600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Специальность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030" marR="600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Система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  обучения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030" marR="600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4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Абдуллина Наиля Мустафаевна</a:t>
                      </a: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Башкирский государственный медицинский университет (БГМУ)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лечебный 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лечебное дело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целевое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4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Газиуллин Алишер Дмитриевич</a:t>
                      </a: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Башкирский государственный медицинский университет (БГМУ)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лечебный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лечебное дело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целевое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4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Гизатуллин РусланИльгизович</a:t>
                      </a: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Башкирский государственный медицинский университет (БГМУ)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педиатрический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педиатрия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целевое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34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Гималетдинов Эмиль Рамилевич</a:t>
                      </a: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Башкирский государственный медицинский университет (БГМУ)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педиатрический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педиатрия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бюджет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34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До Чьюнг Фук </a:t>
                      </a: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Башкирский государственный медицинский университет (БГМУ)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стоматологический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стоматология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коммерция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34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Егорова Аделя Николаевна</a:t>
                      </a: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Башкирский государственный медицинский университет (БГМУ)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лечебный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лечебное дело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коммерция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34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Закирова Аделина Азатовна</a:t>
                      </a: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Башкирский государственный медицинский университет (БГМУ)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лечебный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лечебное дело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бюджет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34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8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Ишматова Лейсан Марселевна</a:t>
                      </a: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Башкирский государственный медицинский университет (БГМУ)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стоматологический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стоматология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коммерция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34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9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Камалеева Камила Азатовна</a:t>
                      </a: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Башкирский государственный медицинский университет (БГМУ)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медико-профилактический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биология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бюджет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34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Мирсаев Максим Русланович</a:t>
                      </a: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Башкирский государственный медицинский университет (БГМУ)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лечебный 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лечебное дело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бюджет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34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11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Мохова Арина Константиновна</a:t>
                      </a: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Башкирский государственный медицинский университет (БГМУ)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стоматологический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стоматология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коммерция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34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12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Синицынв Вероника Викторовна</a:t>
                      </a: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Башкирский государственный медицинский университет (БГМУ)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педиатрический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педиатрия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бюджет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45585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br>
              <a:rPr lang="ru-RU" sz="3100" b="1" dirty="0">
                <a:latin typeface="Times New Roman"/>
                <a:ea typeface="Times New Roman"/>
              </a:rPr>
            </a:br>
            <a:br>
              <a:rPr lang="ru-RU" sz="3100" b="1" dirty="0">
                <a:latin typeface="Times New Roman"/>
                <a:ea typeface="Times New Roman"/>
              </a:rPr>
            </a:br>
            <a:br>
              <a:rPr lang="ru-RU" sz="3100" b="1" dirty="0">
                <a:latin typeface="Times New Roman"/>
                <a:ea typeface="Times New Roman"/>
              </a:rPr>
            </a:br>
            <a:r>
              <a:rPr lang="ru-RU" sz="3100" b="1" dirty="0">
                <a:latin typeface="Times New Roman"/>
                <a:ea typeface="Times New Roman"/>
              </a:rPr>
              <a:t>Поступление выпускников   11 класса  МАОУ </a:t>
            </a:r>
            <a:br>
              <a:rPr lang="ru-RU" sz="3100" b="1" dirty="0">
                <a:latin typeface="Times New Roman"/>
                <a:ea typeface="Times New Roman"/>
              </a:rPr>
            </a:br>
            <a:r>
              <a:rPr lang="ru-RU" sz="3100" b="1" dirty="0">
                <a:latin typeface="Times New Roman"/>
                <a:ea typeface="Times New Roman"/>
              </a:rPr>
              <a:t>«Лицей №42» в 2023 году</a:t>
            </a:r>
            <a:br>
              <a:rPr lang="ru-RU" sz="3100" dirty="0">
                <a:latin typeface="Times New Roman"/>
                <a:ea typeface="Times New Roman"/>
              </a:rPr>
            </a:br>
            <a:r>
              <a:rPr lang="ru-RU" sz="4800" dirty="0">
                <a:latin typeface="Times New Roman"/>
                <a:ea typeface="Times New Roman"/>
              </a:rPr>
              <a:t> </a:t>
            </a:r>
            <a:br>
              <a:rPr lang="ru-RU" sz="4800" dirty="0">
                <a:latin typeface="Times New Roman"/>
                <a:ea typeface="Times New Roman"/>
              </a:rPr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3535361"/>
              </p:ext>
            </p:extLst>
          </p:nvPr>
        </p:nvGraphicFramePr>
        <p:xfrm>
          <a:off x="250825" y="1687513"/>
          <a:ext cx="8642350" cy="441960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759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0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641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94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22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054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439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№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Фамилия, имя, отчество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ВУЗ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Факультет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Специальность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Система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  обучения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9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Ахметова Аделя Айратовна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Башкирский государственный медицинский университет (БГМУ)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лечебный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лечебное дело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целевое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59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Валиева Регина Вадимовна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Башкирский государственный медицинский университет (БГМУ)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стоматологический 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стоматология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коммерция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59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Валиева Адиля Руслановна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Башкирский государственный медицинский университет (БГМУ)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стоматологический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стоматология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коммерция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59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Исхакова Аделия Артуровна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Башкирский государственный медицинский университет (БГМУ)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лечебный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лечебное дело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целевое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59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Князева Арина Владиславовна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Башкирский государственный медицинский университет (БГМУ)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педиатрический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педиатрический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целевое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59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Кочетова Татьяна Михайловна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Башкирский государственный медицинский университет (БГМУ)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лечебный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лечебное дело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целевое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59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Кудашев Булат Ильнурович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Башкирский государственный медицинский университет (БГМУ)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лечебный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лечебное дело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целевое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59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8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Матчина Дарья Владимировна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Башкирский государственный медицинский университет (БГМУ)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лечебный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Лечебное дело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целевое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59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9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Нагиев Асим Джалалович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Башкирский государственный медицинский университет (БГМУ)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лечебный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лечебное дело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бюджет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59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Первушина София Олеговна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Башкирский государственный медицинский университет (БГМУ)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лечебный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лечебное дело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бюджет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59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11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Степанова Таисия Андреевна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Башкирский государственный медицинский университет (БГМУ)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стоматология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стоматология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коммерция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59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12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Хамадьянова Камила Романовна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Башкирский государственный медицинский университет (БГМУ)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лечебный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лечебное дело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бюджет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59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13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Чиркова Ирина Александровна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Башкирский государственный медицинский университет (БГМУ)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лечебный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лечебное дело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целевое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6509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Autofit/>
          </a:bodyPr>
          <a:lstStyle/>
          <a:p>
            <a:br>
              <a:rPr lang="ru-RU" sz="2800" b="1" dirty="0">
                <a:latin typeface="Times New Roman"/>
                <a:ea typeface="Times New Roman"/>
              </a:rPr>
            </a:br>
            <a:r>
              <a:rPr lang="ru-RU" sz="2800" b="1" dirty="0">
                <a:latin typeface="Times New Roman"/>
                <a:ea typeface="Times New Roman"/>
              </a:rPr>
              <a:t>Поступление выпускников 11 класса МАОУ </a:t>
            </a:r>
            <a:br>
              <a:rPr lang="ru-RU" sz="2800" b="1" dirty="0">
                <a:latin typeface="Times New Roman"/>
                <a:ea typeface="Times New Roman"/>
              </a:rPr>
            </a:br>
            <a:r>
              <a:rPr lang="ru-RU" sz="2800" b="1" dirty="0">
                <a:latin typeface="Times New Roman"/>
                <a:ea typeface="Times New Roman"/>
              </a:rPr>
              <a:t>«Гимназия №115»  в 2023 году</a:t>
            </a:r>
            <a:br>
              <a:rPr lang="ru-RU" sz="2800" dirty="0">
                <a:latin typeface="Times New Roman"/>
                <a:ea typeface="Times New Roman"/>
              </a:rPr>
            </a:br>
            <a:endParaRPr lang="ru-RU" sz="2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5377666"/>
              </p:ext>
            </p:extLst>
          </p:nvPr>
        </p:nvGraphicFramePr>
        <p:xfrm>
          <a:off x="250825" y="1700808"/>
          <a:ext cx="8569324" cy="3867904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735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24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432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53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21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250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№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030" marR="600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Фамилия, имя, отчество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030" marR="600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</a:rPr>
                        <a:t>ВУЗ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030" marR="600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</a:rPr>
                        <a:t>Факультет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030" marR="600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</a:rPr>
                        <a:t>Специальность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030" marR="600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</a:rPr>
                        <a:t>Система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</a:rPr>
                        <a:t>  обучения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030" marR="600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4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Аминова Алина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</a:rPr>
                        <a:t>Рустемовна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Башкирский государственный медицинский университет (БГМУ)</a:t>
                      </a: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лечебный</a:t>
                      </a: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лечебное дело</a:t>
                      </a: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целевое</a:t>
                      </a: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4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Галина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</a:rPr>
                        <a:t>Алия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 Вадимовна</a:t>
                      </a: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Башкирский государственный медицинский университет (БГМУ)</a:t>
                      </a: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лечебный</a:t>
                      </a: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лечебное дело</a:t>
                      </a: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целевое</a:t>
                      </a: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4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</a:rPr>
                        <a:t>Зайнуллина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 Азалия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</a:rPr>
                        <a:t>Азатовна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Башкирский государственный медицинский университет (БГМУ)</a:t>
                      </a: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лечебный</a:t>
                      </a: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лечебное дело</a:t>
                      </a: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целевое</a:t>
                      </a: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34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Курманова Алина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</a:rPr>
                        <a:t>Раулевна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Башкирский государственный медицинский университет (БГМУ)</a:t>
                      </a: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лечебный</a:t>
                      </a: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лечебное дело</a:t>
                      </a: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бюджет</a:t>
                      </a: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01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Самсонова Анастасия Вячеславовна</a:t>
                      </a: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Башкирский государственный медицинский университет (БГМУ)</a:t>
                      </a: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лечебный</a:t>
                      </a: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лечебное дело</a:t>
                      </a: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целевое</a:t>
                      </a: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34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</a:rPr>
                        <a:t>Хамзина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 Рената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</a:rPr>
                        <a:t>Рафаэлевна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Башкирский государственный медицинский университет (БГМУ)</a:t>
                      </a: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лечебный</a:t>
                      </a: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лечебное дело</a:t>
                      </a: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бюджет</a:t>
                      </a:r>
                    </a:p>
                  </a:txBody>
                  <a:tcPr marL="60030" marR="600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0092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Autofit/>
          </a:bodyPr>
          <a:lstStyle/>
          <a:p>
            <a:br>
              <a:rPr lang="ru-RU" sz="2800" b="1" dirty="0">
                <a:latin typeface="Times New Roman"/>
                <a:ea typeface="Times New Roman"/>
              </a:rPr>
            </a:br>
            <a:r>
              <a:rPr lang="ru-RU" sz="2800" b="1" dirty="0">
                <a:latin typeface="Times New Roman"/>
                <a:ea typeface="Times New Roman"/>
              </a:rPr>
              <a:t>Поступление выпускников   11 класса  МАОУ «Лицей №46»   в 2023 году</a:t>
            </a:r>
            <a:br>
              <a:rPr lang="ru-RU" sz="2800" dirty="0">
                <a:latin typeface="Times New Roman"/>
                <a:ea typeface="Times New Roman"/>
              </a:rPr>
            </a:b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7674213"/>
              </p:ext>
            </p:extLst>
          </p:nvPr>
        </p:nvGraphicFramePr>
        <p:xfrm>
          <a:off x="251520" y="2492896"/>
          <a:ext cx="8642350" cy="277368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759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0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865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950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40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№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Фамилия, имя, отчество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ВУЗ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Факультет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542" marR="60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Специальность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Система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  обучения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00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Маликова Дания </a:t>
                      </a:r>
                      <a:r>
                        <a:rPr lang="ru-RU" sz="1400" dirty="0" err="1">
                          <a:effectLst/>
                          <a:latin typeface="Times New Roman"/>
                          <a:ea typeface="Times New Roman"/>
                        </a:rPr>
                        <a:t>Мусаевна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Башкирский государственный медицинский университет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педиатрический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педиатрия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бюджет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00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/>
                          <a:ea typeface="Times New Roman"/>
                        </a:rPr>
                        <a:t>Давитадзе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 Давид </a:t>
                      </a:r>
                      <a:r>
                        <a:rPr lang="ru-RU" sz="1400" dirty="0" err="1">
                          <a:effectLst/>
                          <a:latin typeface="Times New Roman"/>
                          <a:ea typeface="Times New Roman"/>
                        </a:rPr>
                        <a:t>Гиявич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Башкирский государственный медицинский университет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стоматологический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стоматология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коммерция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6532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Autofit/>
          </a:bodyPr>
          <a:lstStyle/>
          <a:p>
            <a:br>
              <a:rPr lang="ru-RU" sz="2800" b="1" dirty="0">
                <a:latin typeface="Times New Roman"/>
                <a:ea typeface="Times New Roman"/>
              </a:rPr>
            </a:br>
            <a:r>
              <a:rPr lang="ru-RU" sz="2800" b="1" dirty="0">
                <a:latin typeface="Times New Roman"/>
                <a:ea typeface="Times New Roman"/>
              </a:rPr>
              <a:t>Поступление выпускников  11 класса  МБОУ «Лицей №5»   в 2023 году</a:t>
            </a:r>
            <a:br>
              <a:rPr lang="ru-RU" sz="2800" dirty="0">
                <a:latin typeface="Times New Roman"/>
                <a:ea typeface="Times New Roman"/>
              </a:rPr>
            </a:b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0307970"/>
              </p:ext>
            </p:extLst>
          </p:nvPr>
        </p:nvGraphicFramePr>
        <p:xfrm>
          <a:off x="250825" y="1340768"/>
          <a:ext cx="8642350" cy="502920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759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0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641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94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22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054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Times New Roman"/>
                        </a:rPr>
                        <a:t>№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Times New Roman"/>
                        </a:rPr>
                        <a:t>Фамилия, имя, отчество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Times New Roman"/>
                        </a:rPr>
                        <a:t>ВУЗ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Times New Roman"/>
                        </a:rPr>
                        <a:t>Факультет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542" marR="60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Times New Roman"/>
                        </a:rPr>
                        <a:t>Специальность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Times New Roman"/>
                        </a:rPr>
                        <a:t>Система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Times New Roman"/>
                        </a:rPr>
                        <a:t>  обучения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9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Давлетова Дарья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</a:rPr>
                        <a:t>Ильдаровна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Башкирский государственный медицинский университет (БГМУ)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лечебный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лечебное дело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целевое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59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Мустафина Алина Альбертовна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Башкирский государственный медицинский университет (БГМУ)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педиатрический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педиатрия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целевое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28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</a:rPr>
                        <a:t>Ахметшина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 Рита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</a:rPr>
                        <a:t>Рашитовна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Башкирский государственный медицинский университет (БГМУ)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лечебный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лечебное дело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целевое 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59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</a:rPr>
                        <a:t>Кинзикеева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 Римма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</a:rPr>
                        <a:t>Айратовна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Башкирский государственный медицинский университет (БГМУ)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стоматологический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стоматология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целевое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39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Степная Дарья Николаевна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Башкирский государственный медицинский уни медицинский университет (БГМУ)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медико-профилактический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медико- профилактическое дело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целевое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59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</a:rPr>
                        <a:t>Цепилова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 Мария Евгеньевна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Башкирский государственный медицинский университет (БГМУ)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педиатрический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педиатрия 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целевое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59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</a:rPr>
                        <a:t>Ачувакова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 Алина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</a:rPr>
                        <a:t>Рустемовна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Башкирский государственный медицинский университет (БГМУ)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лечебный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лечебное дело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бюджет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59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8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Котова Дарья Андреевна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Башкирский государственный медицинский университет (БГМУ)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лечебный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лечебное дело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целевое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59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9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</a:rPr>
                        <a:t>Бакиева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</a:rPr>
                        <a:t>Аделина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</a:rPr>
                        <a:t>Рамилевна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Башкирский государственный медицинский университет (БГМУ)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педиатрический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</a:rPr>
                        <a:t>педиатрия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целевое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70730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3017" y="300276"/>
            <a:ext cx="8229600" cy="850106"/>
          </a:xfrm>
        </p:spPr>
        <p:txBody>
          <a:bodyPr>
            <a:noAutofit/>
          </a:bodyPr>
          <a:lstStyle/>
          <a:p>
            <a:br>
              <a:rPr lang="ru-RU" sz="2800" b="1" dirty="0">
                <a:latin typeface="Times New Roman"/>
                <a:ea typeface="Times New Roman"/>
              </a:rPr>
            </a:br>
            <a:r>
              <a:rPr lang="ru-RU" sz="2800" b="1" dirty="0">
                <a:latin typeface="Times New Roman"/>
                <a:ea typeface="Times New Roman"/>
              </a:rPr>
              <a:t>Поступление выпускников   11 класса  МАОУ «Гимназия №16»   в 2023 году</a:t>
            </a:r>
            <a:br>
              <a:rPr lang="ru-RU" sz="2800" dirty="0">
                <a:latin typeface="Times New Roman"/>
                <a:ea typeface="Times New Roman"/>
              </a:rPr>
            </a:b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7884845"/>
              </p:ext>
            </p:extLst>
          </p:nvPr>
        </p:nvGraphicFramePr>
        <p:xfrm>
          <a:off x="250825" y="1484784"/>
          <a:ext cx="8642350" cy="4959464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759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70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71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94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22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054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361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Times New Roman"/>
                        </a:rPr>
                        <a:t>№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Times New Roman"/>
                        </a:rPr>
                        <a:t>Фамилия, имя, отчество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Times New Roman"/>
                        </a:rPr>
                        <a:t>ВУЗ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Times New Roman"/>
                        </a:rPr>
                        <a:t>Факультет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0542" marR="60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Times New Roman"/>
                        </a:rPr>
                        <a:t>Специальность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Times New Roman"/>
                        </a:rPr>
                        <a:t>Система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Times New Roman"/>
                        </a:rPr>
                        <a:t>  обучения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Кораблева Дарья Романовна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Башкирский государственный медицинский университет (БГМУ)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стоматологический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стоматология 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коммерция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59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Яковлева Карина Владимировна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Башкирский государственный медицинский университет (БГМУ)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стоматологический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стоматология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коммерция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59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</a:rPr>
                        <a:t>Абхаликов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 Расул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</a:rPr>
                        <a:t>Айратович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Башкирский государственный медицинский университет (БГМУ)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педиатрический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педиатрия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бюджет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59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</a:rPr>
                        <a:t>Тазетдинова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</a:rPr>
                        <a:t>Вилада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</a:rPr>
                        <a:t>Флоридовна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Башкирский государственный медицинский университет (БГМУ)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педиатрический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педиатрия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бюджет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59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</a:rPr>
                        <a:t>Худайдатов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 Руслан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</a:rPr>
                        <a:t>Мунирович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Башкирский государственный медицинский университет (БГМУ)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стоматологический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стоматология 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коммерция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59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</a:rPr>
                        <a:t>Карагузина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 Карина Альфредовна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Башкирский государственный медицинский университет (БГМУ)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педиатрический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педиатрия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</a:rPr>
                        <a:t>бюджет</a:t>
                      </a:r>
                    </a:p>
                  </a:txBody>
                  <a:tcPr marL="60542" marR="605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26635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Autofit/>
          </a:bodyPr>
          <a:lstStyle/>
          <a:p>
            <a:r>
              <a:rPr lang="ru-RU" sz="2400" b="1" dirty="0">
                <a:latin typeface="Times New Roman"/>
                <a:ea typeface="Times New Roman"/>
              </a:rPr>
              <a:t>Поступление выпускников   11 класса  МАОУ «Центр образования №35  ГО г. Уфа РБ»   в 2023 году</a:t>
            </a:r>
            <a:endParaRPr lang="ru-RU" sz="2400" dirty="0"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408789" y="1268412"/>
          <a:ext cx="8326423" cy="518477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658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36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40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84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86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57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2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№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329" marR="583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Фамилия, имя, отчество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329" marR="583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ВУЗ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329" marR="583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Факультет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329" marR="583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Специальность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329" marR="583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Система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/>
                          <a:ea typeface="Times New Roman"/>
                        </a:rPr>
                        <a:t>  обучения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329" marR="583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329" marR="58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Шарифова Алагез Фазиль Кызы</a:t>
                      </a:r>
                    </a:p>
                  </a:txBody>
                  <a:tcPr marL="58329" marR="58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Башкирский государственный медицинский университет (БГМУ)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329" marR="58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медико-профилактический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329" marR="58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медико- профилактическое дело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329" marR="58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Бюджет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329" marR="58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0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329" marR="58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Хабибрахманова Сафия Илшатовна</a:t>
                      </a:r>
                    </a:p>
                  </a:txBody>
                  <a:tcPr marL="58329" marR="58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Башкирский государственный медицинский университет (БГМУ)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329" marR="58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педиатрический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329" marR="58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педиатрия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329" marR="58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бюджет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329" marR="58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329" marR="58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Фахретдинов Юсуф Ирекович</a:t>
                      </a:r>
                    </a:p>
                  </a:txBody>
                  <a:tcPr marL="58329" marR="58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Башкирский государственный медицинский университет (БГМУ)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329" marR="58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медико-профилактический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329" marR="58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медико- профилактическое дело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329" marR="58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бюджет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329" marR="58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1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329" marR="58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Амеленко Алена Александровна</a:t>
                      </a:r>
                    </a:p>
                  </a:txBody>
                  <a:tcPr marL="58329" marR="58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Башкирский государственный медицинский университет (БГМУ)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329" marR="58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стоматологический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329" marR="58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стоматология 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329" marR="58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коммерция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329" marR="58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51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329" marR="58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Сафаров Каюм Дамирович</a:t>
                      </a:r>
                    </a:p>
                  </a:txBody>
                  <a:tcPr marL="58329" marR="58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Башкирский государственный медицинский уни медицинский университет (БГМУ)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329" marR="58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медико-профилактический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329" marR="58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биология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329" marR="58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коммерция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329" marR="58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51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329" marR="58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Сайфуллина Диана Айратовна</a:t>
                      </a:r>
                    </a:p>
                  </a:txBody>
                  <a:tcPr marL="58329" marR="58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Башкирский государственный медицинский уни медицинский университет (БГМУ)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329" marR="58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лечебный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329" marR="58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лечебное дело 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329" marR="58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бюджет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329" marR="58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51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329" marR="58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Голуб Мария Александровна</a:t>
                      </a:r>
                    </a:p>
                  </a:txBody>
                  <a:tcPr marL="58329" marR="58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Башкирский государственный медицинский уни медицинский университет (БГМУ)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329" marR="58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лечебный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329" marR="58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лечебное дело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329" marR="58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бюджет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329" marR="58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51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8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329" marR="58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Бакирова Алия Айдаровна</a:t>
                      </a:r>
                    </a:p>
                  </a:txBody>
                  <a:tcPr marL="58329" marR="58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Башкирский государственный медицинский уни медицинский университет (БГМУ)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329" marR="58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педиатрический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329" marR="58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педиатрия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329" marR="58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бюджет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329" marR="58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51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9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329" marR="58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Султаншина Юлия Васимовна</a:t>
                      </a:r>
                    </a:p>
                  </a:txBody>
                  <a:tcPr marL="58329" marR="58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Башкирский государственный медицинский уни медицинский университет (БГМУ)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329" marR="58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педиатрический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329" marR="58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педиатрия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329" marR="58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бюджет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329" marR="58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51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329" marR="58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Михайлова Полина Андреевна </a:t>
                      </a:r>
                    </a:p>
                  </a:txBody>
                  <a:tcPr marL="58329" marR="58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Башкирский государственный медицинский уни медицинский университет (БГМУ)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329" marR="58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лечебный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329" marR="58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лечебное дело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329" marR="58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бюджет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329" marR="58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11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329" marR="58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Алексеева Валерия Антоновна</a:t>
                      </a:r>
                    </a:p>
                  </a:txBody>
                  <a:tcPr marL="58329" marR="58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Башкирский государственный медицинский уни медицинский университет (БГМУ)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329" marR="58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медико-профилактический 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329" marR="58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медико- профилактическое дело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329" marR="58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бюджет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329" marR="58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10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12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329" marR="58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Тюренкова Екатерина Максимовна</a:t>
                      </a:r>
                    </a:p>
                  </a:txBody>
                  <a:tcPr marL="58329" marR="58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Башкирский государственный медицинский уни медицинский университет (БГМУ)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329" marR="58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лечебный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329" marR="58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лечебное дело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329" marR="58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бюджет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329" marR="58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51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13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329" marR="58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Бурчина Августина Антоновна</a:t>
                      </a:r>
                    </a:p>
                  </a:txBody>
                  <a:tcPr marL="58329" marR="58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Башкирский государственный медицинский уни медицинский университет (БГМУ)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329" marR="58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лечебный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329" marR="58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лечебное дело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329" marR="58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бюджет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329" marR="58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51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14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329" marR="58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Хабибуллина Милана Руслановна</a:t>
                      </a:r>
                    </a:p>
                  </a:txBody>
                  <a:tcPr marL="58329" marR="58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Башкирский государственный медицинский уни медицинский университет (БГМУ)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329" marR="58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фармацевтический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329" marR="58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фармация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329" marR="58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бюджет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329" marR="58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51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15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329" marR="58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Ахметгареева Алина Ринатовна</a:t>
                      </a:r>
                    </a:p>
                  </a:txBody>
                  <a:tcPr marL="58329" marR="58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Башкирский государственный медицинский уни медицинский университет (БГМУ)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329" marR="58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лечебный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329" marR="58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лечебное дело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329" marR="58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</a:rPr>
                        <a:t>бюджет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329" marR="58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871752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2047</Words>
  <Application>Microsoft Office PowerPoint</Application>
  <PresentationFormat>Экран (4:3)</PresentationFormat>
  <Paragraphs>905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1" baseType="lpstr">
      <vt:lpstr>Arial</vt:lpstr>
      <vt:lpstr>Calibri</vt:lpstr>
      <vt:lpstr>Times New Roman</vt:lpstr>
      <vt:lpstr>Тема Office</vt:lpstr>
      <vt:lpstr>Презентация PowerPoint</vt:lpstr>
      <vt:lpstr>Поступление выпускников 11 класса МАОУ «Лицей № 106  «Содружество»  в 2023 году </vt:lpstr>
      <vt:lpstr>  Поступление выпускников 11 класса  МБОУ «Башкирская гимназия №158» в 2023 году   </vt:lpstr>
      <vt:lpstr>   Поступление выпускников   11 класса  МАОУ  «Лицей №42» в 2023 году   </vt:lpstr>
      <vt:lpstr> Поступление выпускников 11 класса МАОУ  «Гимназия №115»  в 2023 году </vt:lpstr>
      <vt:lpstr> Поступление выпускников   11 класса  МАОУ «Лицей №46»   в 2023 году </vt:lpstr>
      <vt:lpstr> Поступление выпускников  11 класса  МБОУ «Лицей №5»   в 2023 году </vt:lpstr>
      <vt:lpstr> Поступление выпускников   11 класса  МАОУ «Гимназия №16»   в 2023 году </vt:lpstr>
      <vt:lpstr>Поступление выпускников   11 класса  МАОУ «Центр образования №35  ГО г. Уфа РБ»   в 2023 году</vt:lpstr>
      <vt:lpstr> Поступление выпускников  11 класса  МАОУ «Лицей №123»   в 2023 году </vt:lpstr>
      <vt:lpstr> Поступление выпускников 11 класса  МАОУ «Башкирская гимназия интернат №1 им. Р.Гарипова»   в 2023 году </vt:lpstr>
      <vt:lpstr>Поступление выпускников 11 класса   МАОУ «Гимназия №1» г. Нефтекамск  в 2023 году </vt:lpstr>
      <vt:lpstr>   Поступление выпускников 11 класса  МАОУ «Лицей №1» г.Нефтекамск в 2023 г.   </vt:lpstr>
      <vt:lpstr>   Поступление выпускников 11 класса  МБОУ «СОШ №1» г. Стерлитамак в 2023 г.   </vt:lpstr>
      <vt:lpstr> Поступление выпускников   11 класса  МБОУ «Лицей №8» г. Салават в 2023 г. </vt:lpstr>
      <vt:lpstr>Всего поступивших в ФГБОУ ВО БГМУ МЗ РФ: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user-bgmu</dc:creator>
  <cp:lastModifiedBy>Олег Артурович Малиевский</cp:lastModifiedBy>
  <cp:revision>22</cp:revision>
  <dcterms:created xsi:type="dcterms:W3CDTF">2023-09-29T04:40:34Z</dcterms:created>
  <dcterms:modified xsi:type="dcterms:W3CDTF">2024-11-07T19:24:02Z</dcterms:modified>
</cp:coreProperties>
</file>