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84" r:id="rId2"/>
    <p:sldId id="546" r:id="rId3"/>
    <p:sldId id="533" r:id="rId4"/>
    <p:sldId id="522" r:id="rId5"/>
    <p:sldId id="537" r:id="rId6"/>
    <p:sldId id="521" r:id="rId7"/>
    <p:sldId id="526" r:id="rId8"/>
    <p:sldId id="524" r:id="rId9"/>
    <p:sldId id="527" r:id="rId10"/>
    <p:sldId id="530" r:id="rId11"/>
    <p:sldId id="519" r:id="rId12"/>
    <p:sldId id="542" r:id="rId13"/>
    <p:sldId id="531" r:id="rId14"/>
    <p:sldId id="535" r:id="rId15"/>
    <p:sldId id="538" r:id="rId16"/>
    <p:sldId id="534" r:id="rId17"/>
    <p:sldId id="518" r:id="rId18"/>
    <p:sldId id="525" r:id="rId19"/>
    <p:sldId id="529" r:id="rId20"/>
    <p:sldId id="532" r:id="rId21"/>
    <p:sldId id="536" r:id="rId22"/>
    <p:sldId id="541" r:id="rId23"/>
    <p:sldId id="528" r:id="rId24"/>
    <p:sldId id="540" r:id="rId25"/>
    <p:sldId id="494" r:id="rId26"/>
    <p:sldId id="539" r:id="rId27"/>
  </p:sldIdLst>
  <p:sldSz cx="12190413" cy="6859588"/>
  <p:notesSz cx="6769100" cy="9906000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808" autoAdjust="0"/>
    <p:restoredTop sz="95232" autoAdjust="0"/>
  </p:normalViewPr>
  <p:slideViewPr>
    <p:cSldViewPr>
      <p:cViewPr>
        <p:scale>
          <a:sx n="50" d="100"/>
          <a:sy n="50" d="100"/>
        </p:scale>
        <p:origin x="-2174" y="-80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r">
              <a:defRPr sz="1200"/>
            </a:lvl1pPr>
          </a:lstStyle>
          <a:p>
            <a:fld id="{F689FA72-32C4-4952-9DBD-FF532F94F4D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6" tIns="45583" rIns="91166" bIns="4558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166" tIns="45583" rIns="91166" bIns="4558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r">
              <a:defRPr sz="1200"/>
            </a:lvl1pPr>
          </a:lstStyle>
          <a:p>
            <a:fld id="{C28BDC62-4563-4325-B319-E7007CF709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61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4138" y="742950"/>
            <a:ext cx="6600825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BDC62-4563-4325-B319-E7007CF709D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267C-E75B-4245-BED6-26F85F455A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30564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77C7-DBAD-4D23-AE1F-C8EBFFD8C9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351101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89D9E-4FC5-4470-B159-8C641CBC0A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53991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3837-40ED-4406-BFC4-7E4886178E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36771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544C-F44C-4538-AEE3-928A299CF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036499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27336-A33C-400B-8AC2-5836F63757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9756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8CF-0D15-44EC-8E89-EAB5494918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012549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CFAD-EC6C-44ED-A695-C53350D31C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751445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1163-F5F4-40B8-A90F-5D2E0F1FE5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019676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24B9-EA5B-4BBF-AD16-82B6E4F0AC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828730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106A-FABB-4264-88DD-C2DF06DDD5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45359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B55E5-E1C1-453E-8C30-CB1494BF8A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39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hf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C:\Users\Билялов\Desktop\Фотоархив\!Мед. Университет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249" y="2929728"/>
            <a:ext cx="6873047" cy="36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3073" y="286522"/>
            <a:ext cx="10238611" cy="2325904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Воспитательная работа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кафедре управления и экономики фармации с курсом медицинского и фармацевтического товароведения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Samsung\Desktop\e27505b5196458100ec1b6c1e9cbd47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39" y="643712"/>
            <a:ext cx="1919963" cy="1448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5281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конкурсе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Мистер БГМУ (09.12.2019)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8" descr="C:\Users\Samsung\Desktop\Фотографии мероприятий 2019-2020 уч.г\Мистер БГМУ (09.12.2019) Студент 3-го курса фарм. факультета Тагир Мухамедзянов - II вице-мистер БГМУ-2019, Мистер М2 БГМУ-2019, Мистер Профком-2019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14" y="1000902"/>
            <a:ext cx="3040483" cy="4286280"/>
          </a:xfrm>
          <a:prstGeom prst="rect">
            <a:avLst/>
          </a:prstGeom>
          <a:noFill/>
        </p:spPr>
      </p:pic>
      <p:pic>
        <p:nvPicPr>
          <p:cNvPr id="4" name="Picture 6" descr="C:\Users\Samsung\Desktop\Фотографии мероприятий 2019-2020 уч.г\Мистер БГМУ (09.12.2019) Студент 3-го курса фарм. факультета Тагир Мухамедзянов - II вице-мистер БГМУ-2019, Мистер М2 БГМУ-2019, Мистер Профком-2019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9469" y="858026"/>
            <a:ext cx="2522215" cy="4572032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3438" y="1072340"/>
            <a:ext cx="5513502" cy="417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65918" y="5430058"/>
            <a:ext cx="11215766" cy="1215216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</a:t>
            </a: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 3-го курса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Тагир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Мухамедзянов</a:t>
            </a:r>
            <a:endParaRPr lang="ru-RU" sz="2500" b="1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II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Вице-мистер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БГМУ-2019, Мистер М2 БГМУ-2019, Мистер Профком-2019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215084"/>
            <a:ext cx="12190413" cy="7143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научного кружка кафедры УЭФ с курсом МФТ</a:t>
            </a:r>
            <a:b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выставке научных кружков БГМУ (14.12.2019)</a:t>
            </a:r>
            <a:endParaRPr lang="ru-RU" sz="28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3189"/>
            <a:ext cx="5952330" cy="39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933" y="1666429"/>
            <a:ext cx="5857503" cy="390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116659"/>
            <a:ext cx="12190413" cy="8642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научного кружка кафедры УЭФ с курсом МФТ</a:t>
            </a:r>
            <a:b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выставке научных кружков БГМУ (14.12.2019)</a:t>
            </a:r>
            <a:endParaRPr lang="ru-RU" sz="2800" b="1" dirty="0" smtClean="0"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1604" y="5994521"/>
            <a:ext cx="11572956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получение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студентами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навыков представления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итогов коллективной деятельности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9" name="Picture 14" descr="C:\Users\Samsung\Desktop\ПРЕЗЕНТАЦИИ\БП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082" y="985549"/>
            <a:ext cx="3429024" cy="2423292"/>
          </a:xfrm>
          <a:prstGeom prst="rect">
            <a:avLst/>
          </a:prstGeom>
          <a:noFill/>
        </p:spPr>
      </p:pic>
      <p:pic>
        <p:nvPicPr>
          <p:cNvPr id="10" name="Picture 15" descr="C:\Users\Samsung\Desktop\ПРЕЗЕНТАЦИИ\БП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756" y="1000902"/>
            <a:ext cx="3429024" cy="2419727"/>
          </a:xfrm>
          <a:prstGeom prst="rect">
            <a:avLst/>
          </a:prstGeom>
          <a:noFill/>
        </p:spPr>
      </p:pic>
      <p:pic>
        <p:nvPicPr>
          <p:cNvPr id="11" name="Picture 16" descr="C:\Users\Samsung\Desktop\ПРЕЗЕНТАЦИИ\БП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6116" y="3537811"/>
            <a:ext cx="3471249" cy="2463751"/>
          </a:xfrm>
          <a:prstGeom prst="rect">
            <a:avLst/>
          </a:prstGeom>
          <a:noFill/>
        </p:spPr>
      </p:pic>
      <p:pic>
        <p:nvPicPr>
          <p:cNvPr id="12" name="Picture 18" descr="C:\Users\Samsung\Desktop\ПРЕЗЕНТАЦИИ\БП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742" y="3572670"/>
            <a:ext cx="3420364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научного кружка кафедры УЭФ с курсом МФТ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Молодежной научной конференции «Проба Пера» (БГМУ, 14.12.2019)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89" y="929464"/>
            <a:ext cx="4666447" cy="311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Samsung\Desktop\Фотографии мероприятий 2019-2020 уч.г\Молодежная научная конференция Проба Пера (БГМУ 14.12.2019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7" y="1215216"/>
            <a:ext cx="3522869" cy="2349039"/>
          </a:xfrm>
          <a:prstGeom prst="rect">
            <a:avLst/>
          </a:prstGeom>
          <a:noFill/>
        </p:spPr>
      </p:pic>
      <p:pic>
        <p:nvPicPr>
          <p:cNvPr id="5" name="Picture 4" descr="C:\Users\Samsung\Desktop\Фотографии мероприятий 2019-2020 уч.г\Молодежная научная конференция Проба Пера (БГМУ 14.12.2019)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5536"/>
            <a:ext cx="3523438" cy="293328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7752" y="1358092"/>
            <a:ext cx="3677056" cy="471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 descr="C:\Users\Samsung\Desktop\Диплом за лучший доклад (Хайдаршина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9850" y="4040069"/>
            <a:ext cx="2000264" cy="2819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студенческой конференции «Облик современной аптеки (БГМУ, 17.12.2019)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90" y="1118190"/>
            <a:ext cx="6572296" cy="45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9718" y="992678"/>
            <a:ext cx="4071803" cy="493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48462" y="5923083"/>
            <a:ext cx="12190413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получение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студентам</a:t>
            </a:r>
            <a:r>
              <a:rPr lang="ru-RU" sz="2400" b="1" baseline="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умений и навыков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сфере научных исследований и публичных выступлений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Организация студентами научного кружка кафедры УЭФ с курсом МФТ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форума «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ФармДрайв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 (БГМУ, 28.12.2019)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68" y="926676"/>
            <a:ext cx="5208220" cy="27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9652" y="908660"/>
            <a:ext cx="4714908" cy="266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504" y="3632636"/>
            <a:ext cx="3786214" cy="32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095470" y="4072736"/>
            <a:ext cx="3975043" cy="2071702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получение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студентам</a:t>
            </a:r>
            <a:r>
              <a:rPr lang="ru-RU" sz="2400" b="1" baseline="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умений и навыков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сфере организации научных мероприятий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22976" y="72208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Спортивно-интеллектуальном фестивале, посвященном празднованию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Дня защитника Отечества и Международного женского дня (БГМУ, 04.02.2020) 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Samsung\Desktop\Фотографии мероприятий 2019-2020 уч.г\Спортивно-интеллектуальный фестиваль, посвященный празднованию Для защитника Отечества и Международного женского дня (БГМУ 04.02.2020) - I МЕСТО у команды фарм. факультет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569" y="1286654"/>
            <a:ext cx="5772049" cy="4643470"/>
          </a:xfrm>
          <a:prstGeom prst="rect">
            <a:avLst/>
          </a:prstGeom>
          <a:noFill/>
        </p:spPr>
      </p:pic>
      <p:pic>
        <p:nvPicPr>
          <p:cNvPr id="4" name="Picture 4" descr="C:\Users\Samsung\Desktop\Фотографии мероприятий 2019-2020 уч.г\Спортивно-интеллектуальный фестиваль, посвященный празднованию Для защитника Отечества и Международного женского дня (БГМУ 04.02.2020) - I МЕСТО у команды фарм. факультет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04" y="1274576"/>
            <a:ext cx="4357718" cy="465554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4480" y="5857916"/>
            <a:ext cx="11215766" cy="929464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место завоевала команда фармацевтического факультета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116659"/>
            <a:ext cx="12190413" cy="864297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 Всероссийской студенческой олимпиаде «Я – профессионал» (БГМУ, 18.02.2020)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9" y="1072340"/>
            <a:ext cx="5529801" cy="410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644" y="1143778"/>
            <a:ext cx="5969783" cy="398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358620"/>
            <a:ext cx="12167436" cy="1358092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Результаты студентов</a:t>
            </a:r>
            <a:r>
              <a:rPr kumimoji="0" lang="ru-RU" sz="25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фармацевтического факультета БГМУ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1 бронзовый медалист;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2 победителя;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1 призёр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Интеллектуальной игре,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посвященной 75-летию Победы в ВОВ (БГМУ, 27.02.2020)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4744" y="949332"/>
            <a:ext cx="7429552" cy="495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80232" y="5858686"/>
            <a:ext cx="10572824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приобретение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студентами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навыков работы в команде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конкурсе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«Мисс БГМУ» (13.03.2020)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5" y="1390609"/>
            <a:ext cx="6636293" cy="389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2462" y="1000902"/>
            <a:ext cx="5214974" cy="424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5918" y="5430058"/>
            <a:ext cx="11215766" cy="1215216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</a:t>
            </a: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студентка 3-го курса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Арпине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Мурадян </a:t>
            </a: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II Вице-мисс БГМУ-2020,  Мисс творческий талант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116659"/>
            <a:ext cx="12190413" cy="864297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Дне знаний (02.09.2020)</a:t>
            </a:r>
            <a:endParaRPr lang="ru-RU" sz="29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75" y="1395428"/>
            <a:ext cx="7178577" cy="48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Users\User\Desktop\Фотографии\День Знаний (БГМУ 02.09.2020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2899" y="1143778"/>
            <a:ext cx="3435909" cy="5426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72208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Посещение студентами первого этапа республиканского конноспортивного турнира «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Терра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Башкирия»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(ипподром «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Акбузат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», 14.03.2020)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619083"/>
            <a:ext cx="5738016" cy="431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520" y="1572406"/>
            <a:ext cx="5734994" cy="430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республиканском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флешмобе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«Фото в национальных костюмах», 17.04.2020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3" descr="C:\Users\Samsung\Desktop\Фотографии мероприятий 2019-2020 уч.г\Участие в республиканском флешмобе (Фото в национальных костюмах) 17.04.202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090" y="929464"/>
            <a:ext cx="4000528" cy="2895038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232" y="3858422"/>
            <a:ext cx="4237818" cy="29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1024" y="4040209"/>
            <a:ext cx="5035109" cy="267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14" y="927678"/>
            <a:ext cx="5572164" cy="27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конкурсе «БГМУ помнит» (апрель – май 2020 г.)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0031" y="929464"/>
            <a:ext cx="353537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67" y="969964"/>
            <a:ext cx="3723423" cy="496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9718" y="999349"/>
            <a:ext cx="4306951" cy="478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80364" y="5858686"/>
            <a:ext cx="8286808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II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место (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Айгуль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Ситдикова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Ф-205А)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конкурсе видеороликов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«Что для меня 9 мая?» (БГМУ, апрель-май 2020 г.)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496" y="1051857"/>
            <a:ext cx="5929354" cy="494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80364" y="5923083"/>
            <a:ext cx="8286808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место (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Илина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Ергизова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Ф-201А)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72208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Использование студентами научного кружка кафедры УЭФ с курсом МФТ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официальной бесплатной финансовой игры – симулятора,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выпущенной под эгидой ПАО «Сбербанк России» (весна – лето 2020 г.)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496" y="1303034"/>
            <a:ext cx="5929354" cy="291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77" y="2001034"/>
            <a:ext cx="2821694" cy="485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09850" y="1929596"/>
            <a:ext cx="3357586" cy="48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94876" y="4429926"/>
            <a:ext cx="5000660" cy="2071702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получение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студентам</a:t>
            </a:r>
            <a:r>
              <a:rPr lang="ru-RU" sz="2400" b="1" baseline="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знаний, умений и навыков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сфере финансовой грамотности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72208"/>
            <a:ext cx="12190413" cy="1098557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волонтёрской и трудовой деятельности в медицинских организациях,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т.ч. в условиях, связанных с </a:t>
            </a:r>
            <a:r>
              <a:rPr lang="en-US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COVID-19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(весна – лето 2020 г.)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511" y="1912639"/>
            <a:ext cx="3444735" cy="34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76" y="2285855"/>
            <a:ext cx="4572032" cy="257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1428" y="1396484"/>
            <a:ext cx="3222604" cy="439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80232" y="5780207"/>
            <a:ext cx="10572824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закрепление у 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студентов знаний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умений и навыков</a:t>
            </a:r>
          </a:p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области организации оказания медицинской помощи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Параде медицинских работников (Уфа, 26.06.2020)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309" y="1072340"/>
            <a:ext cx="4253517" cy="567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509" y="1055719"/>
            <a:ext cx="4245167" cy="56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проведении субботников</a:t>
            </a:r>
            <a:b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(сентябрь-октябрь 2019 г.)</a:t>
            </a:r>
            <a:endParaRPr lang="ru-RU" sz="26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290" y="1398556"/>
            <a:ext cx="7572428" cy="438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8412" y="1286654"/>
            <a:ext cx="3000396" cy="46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48462" y="5923083"/>
            <a:ext cx="12190413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</a:t>
            </a: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облагораживание прилегающей территории корпуса № 11 БГМУ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116659"/>
            <a:ext cx="12190413" cy="864297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</a:t>
            </a:r>
            <a:br>
              <a:rPr lang="ru-RU" sz="29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9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фестивале первокурсников «Дебют» (БГМУ, 08.10.2019)</a:t>
            </a:r>
            <a:endParaRPr lang="ru-RU" sz="29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105" y="1757585"/>
            <a:ext cx="5952331" cy="35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44" y="1644684"/>
            <a:ext cx="5891586" cy="385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70667"/>
            <a:ext cx="12190413" cy="107157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во </a:t>
            </a:r>
            <a:r>
              <a:rPr lang="ru-RU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флешмобе</a:t>
            </a: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 исполнению Государственного Гимна РБ (парк «</a:t>
            </a:r>
            <a:r>
              <a:rPr lang="ru-RU" sz="2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Ватан</a:t>
            </a: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», 10.10.2019)</a:t>
            </a:r>
            <a:endParaRPr lang="ru-RU" sz="26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1868" y="1146192"/>
            <a:ext cx="7234684" cy="535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65167"/>
            <a:ext cx="12190413" cy="100717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</a:t>
            </a:r>
            <a:b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Гала-концерте фестиваля первокурсников «Дебют»</a:t>
            </a:r>
            <a:b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(БГАТД им. М. Гафури, 22.10.2019)</a:t>
            </a:r>
            <a:endParaRPr lang="ru-RU" sz="26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290" y="1586819"/>
            <a:ext cx="5786478" cy="470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3084" y="1215216"/>
            <a:ext cx="479147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736" y="1215216"/>
            <a:ext cx="846375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65167"/>
            <a:ext cx="12190413" cy="1007173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</a:t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Гала-концерте фестиваля первокурсников «Дебют»</a:t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(БГАТД им. М. Гафури, 22.10.2019)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22976" y="72208"/>
            <a:ext cx="12190413" cy="864297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</a:t>
            </a:r>
            <a:b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Дне правовой помощи детям (УТЭК, 20.11.2019)</a:t>
            </a:r>
            <a:endParaRPr lang="ru-RU" sz="26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6" y="1451412"/>
            <a:ext cx="6204328" cy="390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755" y="1414564"/>
            <a:ext cx="5449243" cy="408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1604" y="5708769"/>
            <a:ext cx="11572956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дополнительное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информирование студентов-сирот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об их правах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770"/>
            <a:ext cx="12190413" cy="107157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Участие студентов в Информационной акции</a:t>
            </a:r>
            <a:b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 профилактике ВИЧ-инфекции для молодежи (ГДК, 29.11.2019)</a:t>
            </a:r>
            <a:endParaRPr lang="ru-RU" sz="2500" b="1" dirty="0" smtClean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45" y="1190629"/>
            <a:ext cx="5938324" cy="445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9520" y="1190629"/>
            <a:ext cx="5843073" cy="4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2977" y="5780207"/>
            <a:ext cx="12190413" cy="86429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Результат: обновление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знаний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студентов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о профилактике ВИЧ-инфекции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19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BookmanCTT"/>
        <a:ea typeface=""/>
        <a:cs typeface=""/>
      </a:majorFont>
      <a:minorFont>
        <a:latin typeface="BookmanCT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</TotalTime>
  <Words>322</Words>
  <Application>Microsoft Office PowerPoint</Application>
  <PresentationFormat>Произвольный</PresentationFormat>
  <Paragraphs>57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1_Тема Office</vt:lpstr>
      <vt:lpstr>Слайд 1</vt:lpstr>
      <vt:lpstr>Участие студентов в Дне знаний (02.09.2020)</vt:lpstr>
      <vt:lpstr>Участие студентов в проведении субботников (сентябрь-октябрь 2019 г.)</vt:lpstr>
      <vt:lpstr>Участие студентов в фестивале первокурсников «Дебют» (БГМУ, 08.10.2019)</vt:lpstr>
      <vt:lpstr>Участие студентов во флешмобе по исполнению Государственного Гимна РБ (парк «Ватан», 10.10.2019)</vt:lpstr>
      <vt:lpstr>Участие студентов  в Гала-концерте фестиваля первокурсников «Дебют» (БГАТД им. М. Гафури, 22.10.2019)</vt:lpstr>
      <vt:lpstr>Слайд 7</vt:lpstr>
      <vt:lpstr>Участие студентов  в Дне правовой помощи детям (УТЭК, 20.11.2019)</vt:lpstr>
      <vt:lpstr>Участие студентов в Информационной акции по профилактике ВИЧ-инфекции для молодежи (ГДК, 29.11.2019)</vt:lpstr>
      <vt:lpstr>Участие студентов в конкурсе  Мистер БГМУ (09.12.2019)</vt:lpstr>
      <vt:lpstr>Участие студентов научного кружка кафедры УЭФ с курсом МФТ в выставке научных кружков БГМУ (14.12.2019)</vt:lpstr>
      <vt:lpstr>Участие студентов научного кружка кафедры УЭФ с курсом МФТ в выставке научных кружков БГМУ (14.12.2019)</vt:lpstr>
      <vt:lpstr>Участие студентов научного кружка кафедры УЭФ с курсом МФТ в Молодежной научной конференции «Проба Пера» (БГМУ, 14.12.2019)</vt:lpstr>
      <vt:lpstr>Участие студентов в студенческой конференции «Облик современной аптеки (БГМУ, 17.12.2019)</vt:lpstr>
      <vt:lpstr>Организация студентами научного кружка кафедры УЭФ с курсом МФТ форума «ФармДрайв» (БГМУ, 28.12.2019)</vt:lpstr>
      <vt:lpstr>Участие студентов в Спортивно-интеллектуальном фестивале, посвященном празднованию Дня защитника Отечества и Международного женского дня (БГМУ, 04.02.2020) </vt:lpstr>
      <vt:lpstr>Участие студентов во Всероссийской студенческой олимпиаде «Я – профессионал» (БГМУ, 18.02.2020)</vt:lpstr>
      <vt:lpstr>Участие студентов в Интеллектуальной игре, посвященной 75-летию Победы в ВОВ (БГМУ, 27.02.2020)</vt:lpstr>
      <vt:lpstr>Участие студентов в конкурсе «Мисс БГМУ» (13.03.2020)</vt:lpstr>
      <vt:lpstr>Посещение студентами первого этапа республиканского конноспортивного турнира «Терра Башкирия» (ипподром «Акбузат», 14.03.2020)</vt:lpstr>
      <vt:lpstr>Участие студентов в республиканском флешмобе «Фото в национальных костюмах», 17.04.2020</vt:lpstr>
      <vt:lpstr>Участие студентов в конкурсе «БГМУ помнит» (апрель – май 2020 г.)</vt:lpstr>
      <vt:lpstr>Участие студентов в конкурсе видеороликов «Что для меня 9 мая?» (БГМУ, апрель-май 2020 г.)</vt:lpstr>
      <vt:lpstr>Использование студентами научного кружка кафедры УЭФ с курсом МФТ официальной бесплатной финансовой игры – симулятора, выпущенной под эгидой ПАО «Сбербанк России» (весна – лето 2020 г.)</vt:lpstr>
      <vt:lpstr>Участие студентов в волонтёрской и трудовой деятельности в медицинских организациях, в т.ч. в условиях, связанных с COVID-19 (весна – лето 2020 г.)</vt:lpstr>
      <vt:lpstr>Участие студентов в Параде медицинских работников (Уфа, 26.06.2020)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Билялов</dc:creator>
  <cp:lastModifiedBy>User</cp:lastModifiedBy>
  <cp:revision>456</cp:revision>
  <cp:lastPrinted>2016-12-06T10:48:58Z</cp:lastPrinted>
  <dcterms:created xsi:type="dcterms:W3CDTF">2013-02-25T07:00:59Z</dcterms:created>
  <dcterms:modified xsi:type="dcterms:W3CDTF">2021-02-04T08:17:09Z</dcterms:modified>
</cp:coreProperties>
</file>